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Nunito"/>
      <p:regular r:id="rId27"/>
      <p:bold r:id="rId28"/>
      <p:italic r:id="rId29"/>
      <p:boldItalic r:id="rId30"/>
    </p:embeddedFont>
    <p:embeddedFont>
      <p:font typeface="Palatino Linotype"/>
      <p:regular r:id="rId31"/>
      <p:bold r:id="rId32"/>
      <p:italic r:id="rId33"/>
      <p:boldItalic r:id="rId34"/>
    </p:embeddedFont>
    <p:embeddedFont>
      <p:font typeface="Maven Pro"/>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FA7D83-20C1-474C-9BBC-248B3681D9B3}">
  <a:tblStyle styleId="{ADFA7D83-20C1-474C-9BBC-248B3681D9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Nuni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alatinoLinotype-regular.fntdata"/><Relationship Id="rId30" Type="http://schemas.openxmlformats.org/officeDocument/2006/relationships/font" Target="fonts/Nunito-boldItalic.fntdata"/><Relationship Id="rId11" Type="http://schemas.openxmlformats.org/officeDocument/2006/relationships/slide" Target="slides/slide4.xml"/><Relationship Id="rId33" Type="http://schemas.openxmlformats.org/officeDocument/2006/relationships/font" Target="fonts/PalatinoLinotype-italic.fntdata"/><Relationship Id="rId10" Type="http://schemas.openxmlformats.org/officeDocument/2006/relationships/slide" Target="slides/slide3.xml"/><Relationship Id="rId32" Type="http://schemas.openxmlformats.org/officeDocument/2006/relationships/font" Target="fonts/PalatinoLinotype-bold.fntdata"/><Relationship Id="rId13" Type="http://schemas.openxmlformats.org/officeDocument/2006/relationships/slide" Target="slides/slide6.xml"/><Relationship Id="rId35" Type="http://schemas.openxmlformats.org/officeDocument/2006/relationships/font" Target="fonts/MavenPro-regular.fntdata"/><Relationship Id="rId12" Type="http://schemas.openxmlformats.org/officeDocument/2006/relationships/slide" Target="slides/slide5.xml"/><Relationship Id="rId34" Type="http://schemas.openxmlformats.org/officeDocument/2006/relationships/font" Target="fonts/PalatinoLinotype-boldItalic.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MavenPr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9776840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everyone</a:t>
            </a:r>
            <a:endParaRPr/>
          </a:p>
        </p:txBody>
      </p:sp>
      <p:sp>
        <p:nvSpPr>
          <p:cNvPr id="150" name="Google Shape;150;g797768405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9d9cdf0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9d9cdf0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a567652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a567652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9f36d4d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9f36d4d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a4eb3b616_1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a4eb3b616_1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to the class (but don’t write this on the slide) that the amount of security admin will likely grow as the company is growing very fast. This means that overall labor costs will increase.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9f36d4de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9f36d4de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throughout the past few months, we've been creating documentation on a private GitHub repository</a:t>
            </a:r>
            <a:endParaRPr/>
          </a:p>
          <a:p>
            <a:pPr indent="457200" lvl="0" marL="0" rtl="0" algn="l">
              <a:spcBef>
                <a:spcPts val="0"/>
              </a:spcBef>
              <a:spcAft>
                <a:spcPts val="0"/>
              </a:spcAft>
              <a:buClr>
                <a:schemeClr val="dk1"/>
              </a:buClr>
              <a:buSzPts val="1100"/>
              <a:buFont typeface="Arial"/>
              <a:buNone/>
            </a:pPr>
            <a:r>
              <a:rPr lang="en"/>
              <a:t>(for those unfamiliar with GitHub, its a a website and cloud-based service that helps developers store and manage their code, and track and control changes to their code)</a:t>
            </a:r>
            <a:endParaRPr/>
          </a:p>
          <a:p>
            <a:pPr indent="0" lvl="0" marL="0" rtl="0" algn="l">
              <a:spcBef>
                <a:spcPts val="0"/>
              </a:spcBef>
              <a:spcAft>
                <a:spcPts val="0"/>
              </a:spcAft>
              <a:buClr>
                <a:schemeClr val="dk1"/>
              </a:buClr>
              <a:buSzPts val="1100"/>
              <a:buFont typeface="Arial"/>
              <a:buNone/>
            </a:pPr>
            <a:r>
              <a:rPr lang="en"/>
              <a:t>- we've organized documentation into the sections shown in the graphic</a:t>
            </a:r>
            <a:endParaRPr/>
          </a:p>
          <a:p>
            <a:pPr indent="0" lvl="0" marL="0" rtl="0" algn="l">
              <a:spcBef>
                <a:spcPts val="0"/>
              </a:spcBef>
              <a:spcAft>
                <a:spcPts val="0"/>
              </a:spcAft>
              <a:buClr>
                <a:schemeClr val="dk1"/>
              </a:buClr>
              <a:buSzPts val="1100"/>
              <a:buFont typeface="Arial"/>
              <a:buNone/>
            </a:pPr>
            <a:r>
              <a:rPr lang="en"/>
              <a:t>- the most important section being the README which acts as the homepage for our repository and contains a high-level overview of what our project looks like, including a step-by-step walkthrough of our project in </a:t>
            </a:r>
            <a:r>
              <a:rPr lang="en"/>
              <a:t>its</a:t>
            </a:r>
            <a:r>
              <a:rPr lang="en"/>
              <a:t> entirety, from main functionality goals to achieve, to details on our solution, prototype execution GIFs and more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c9f36d4de4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c9f36d4de4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c51e17d33_2_0:notes"/>
          <p:cNvSpPr txBox="1"/>
          <p:nvPr>
            <p:ph idx="1" type="body"/>
          </p:nvPr>
        </p:nvSpPr>
        <p:spPr>
          <a:xfrm>
            <a:off x="756000" y="5078520"/>
            <a:ext cx="6047700" cy="48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cc51e17d33_2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c51e17d33_2_72:notes"/>
          <p:cNvSpPr txBox="1"/>
          <p:nvPr>
            <p:ph idx="1" type="body"/>
          </p:nvPr>
        </p:nvSpPr>
        <p:spPr>
          <a:xfrm>
            <a:off x="756000" y="5078520"/>
            <a:ext cx="6047700" cy="48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cc51e17d33_2_7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f3b58e2f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f3b58e2f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9d9cdf06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b9d9cdf06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dc39855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dc39855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9d9cdf06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9d9cdf06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c51e17d33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cc51e17d33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9d9cdf06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9d9cdf06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9f36d4de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9f36d4de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 Nathan Chong and I'm presenting the Original Business Process.</a:t>
            </a:r>
            <a:endParaRPr/>
          </a:p>
          <a:p>
            <a:pPr indent="0" lvl="0" marL="0" rtl="0" algn="l">
              <a:spcBef>
                <a:spcPts val="0"/>
              </a:spcBef>
              <a:spcAft>
                <a:spcPts val="0"/>
              </a:spcAft>
              <a:buClr>
                <a:schemeClr val="dk1"/>
              </a:buClr>
              <a:buSzPts val="1100"/>
              <a:buFont typeface="Arial"/>
              <a:buNone/>
            </a:pPr>
            <a:r>
              <a:rPr lang="en"/>
              <a:t>The Original Process Workflow involved Auditing for Level 2 Compliance</a:t>
            </a:r>
            <a:endParaRPr/>
          </a:p>
          <a:p>
            <a:pPr indent="0" lvl="0" marL="0" rtl="0" algn="l">
              <a:spcBef>
                <a:spcPts val="0"/>
              </a:spcBef>
              <a:spcAft>
                <a:spcPts val="0"/>
              </a:spcAft>
              <a:buClr>
                <a:schemeClr val="dk1"/>
              </a:buClr>
              <a:buSzPts val="1100"/>
              <a:buFont typeface="Arial"/>
              <a:buNone/>
            </a:pPr>
            <a:r>
              <a:rPr lang="en"/>
              <a:t>A manual audit like this would be conducted Monthly </a:t>
            </a:r>
            <a:endParaRPr/>
          </a:p>
          <a:p>
            <a:pPr indent="0" lvl="0" marL="0" rtl="0" algn="l">
              <a:spcBef>
                <a:spcPts val="0"/>
              </a:spcBef>
              <a:spcAft>
                <a:spcPts val="0"/>
              </a:spcAft>
              <a:buClr>
                <a:schemeClr val="dk1"/>
              </a:buClr>
              <a:buSzPts val="1100"/>
              <a:buFont typeface="Arial"/>
              <a:buNone/>
            </a:pPr>
            <a:r>
              <a:rPr lang="en"/>
              <a:t>Two IT admins would be conducting the audits</a:t>
            </a:r>
            <a:endParaRPr/>
          </a:p>
          <a:p>
            <a:pPr indent="0" lvl="0" marL="0" rtl="0" algn="l">
              <a:spcBef>
                <a:spcPts val="0"/>
              </a:spcBef>
              <a:spcAft>
                <a:spcPts val="0"/>
              </a:spcAft>
              <a:buClr>
                <a:schemeClr val="dk1"/>
              </a:buClr>
              <a:buSzPts val="1100"/>
              <a:buFont typeface="Arial"/>
              <a:buNone/>
            </a:pPr>
            <a:r>
              <a:rPr lang="en"/>
              <a:t>The baseline process involves manually auditing for vulnerabilities and reporting the findings.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9f36d4de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9f36d4de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Business Case for Change for our Automated Auditing System is that many of ARA's  future contracts </a:t>
            </a:r>
            <a:endParaRPr/>
          </a:p>
          <a:p>
            <a:pPr indent="0" lvl="0" marL="0" rtl="0" algn="l">
              <a:spcBef>
                <a:spcPts val="0"/>
              </a:spcBef>
              <a:spcAft>
                <a:spcPts val="0"/>
              </a:spcAft>
              <a:buClr>
                <a:schemeClr val="dk1"/>
              </a:buClr>
              <a:buSzPts val="1100"/>
              <a:buFont typeface="Arial"/>
              <a:buNone/>
            </a:pPr>
            <a:r>
              <a:rPr lang="en"/>
              <a:t>will require Level 3 compliance</a:t>
            </a:r>
            <a:endParaRPr/>
          </a:p>
          <a:p>
            <a:pPr indent="0" lvl="0" marL="0" rtl="0" algn="l">
              <a:spcBef>
                <a:spcPts val="0"/>
              </a:spcBef>
              <a:spcAft>
                <a:spcPts val="0"/>
              </a:spcAft>
              <a:buClr>
                <a:schemeClr val="dk1"/>
              </a:buClr>
              <a:buSzPts val="1100"/>
              <a:buFont typeface="Arial"/>
              <a:buNone/>
            </a:pPr>
            <a:r>
              <a:rPr lang="en"/>
              <a:t>It would make it easier to audit ARA’s servers</a:t>
            </a:r>
            <a:endParaRPr/>
          </a:p>
          <a:p>
            <a:pPr indent="0" lvl="0" marL="0" rtl="0" algn="l">
              <a:spcBef>
                <a:spcPts val="0"/>
              </a:spcBef>
              <a:spcAft>
                <a:spcPts val="0"/>
              </a:spcAft>
              <a:buClr>
                <a:schemeClr val="dk1"/>
              </a:buClr>
              <a:buSzPts val="1100"/>
              <a:buFont typeface="Arial"/>
              <a:buNone/>
            </a:pPr>
            <a:r>
              <a:rPr lang="en"/>
              <a:t>and automated audits could be conducted daily</a:t>
            </a:r>
            <a:endParaRPr/>
          </a:p>
          <a:p>
            <a:pPr indent="0" lvl="0" marL="0" rtl="0" algn="l">
              <a:spcBef>
                <a:spcPts val="0"/>
              </a:spcBef>
              <a:spcAft>
                <a:spcPts val="0"/>
              </a:spcAft>
              <a:buClr>
                <a:schemeClr val="dk1"/>
              </a:buClr>
              <a:buSzPts val="1100"/>
              <a:buFont typeface="Arial"/>
              <a:buNone/>
            </a:pPr>
            <a:r>
              <a:rPr lang="en"/>
              <a:t>Finally it would increase confidence in information stored within ARA's servers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9f36d4de4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9f36d4de4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Some challenges in implementing our solution include </a:t>
            </a:r>
            <a:endParaRPr/>
          </a:p>
          <a:p>
            <a:pPr indent="0" lvl="0" marL="0" rtl="0" algn="l">
              <a:spcBef>
                <a:spcPts val="0"/>
              </a:spcBef>
              <a:spcAft>
                <a:spcPts val="0"/>
              </a:spcAft>
              <a:buClr>
                <a:schemeClr val="dk1"/>
              </a:buClr>
              <a:buSzPts val="1100"/>
              <a:buFont typeface="Arial"/>
              <a:buNone/>
            </a:pPr>
            <a:r>
              <a:rPr lang="en"/>
              <a:t>only being able to have remote contact with client,</a:t>
            </a:r>
            <a:endParaRPr/>
          </a:p>
          <a:p>
            <a:pPr indent="0" lvl="0" marL="0" rtl="0" algn="l">
              <a:spcBef>
                <a:spcPts val="0"/>
              </a:spcBef>
              <a:spcAft>
                <a:spcPts val="0"/>
              </a:spcAft>
              <a:buClr>
                <a:schemeClr val="dk1"/>
              </a:buClr>
              <a:buSzPts val="1100"/>
              <a:buFont typeface="Arial"/>
              <a:buNone/>
            </a:pPr>
            <a:r>
              <a:rPr lang="en"/>
              <a:t>having No access to our client's  servers or network,</a:t>
            </a:r>
            <a:endParaRPr/>
          </a:p>
          <a:p>
            <a:pPr indent="0" lvl="0" marL="0" rtl="0" algn="l">
              <a:spcBef>
                <a:spcPts val="0"/>
              </a:spcBef>
              <a:spcAft>
                <a:spcPts val="0"/>
              </a:spcAft>
              <a:buClr>
                <a:schemeClr val="dk1"/>
              </a:buClr>
              <a:buSzPts val="1100"/>
              <a:buFont typeface="Arial"/>
              <a:buNone/>
            </a:pPr>
            <a:r>
              <a:rPr lang="en"/>
              <a:t>the fact that our solution can only by implemented by our client and not by our team,</a:t>
            </a:r>
            <a:endParaRPr/>
          </a:p>
          <a:p>
            <a:pPr indent="0" lvl="0" marL="0" rtl="0" algn="l">
              <a:spcBef>
                <a:spcPts val="0"/>
              </a:spcBef>
              <a:spcAft>
                <a:spcPts val="0"/>
              </a:spcAft>
              <a:buClr>
                <a:schemeClr val="dk1"/>
              </a:buClr>
              <a:buSzPts val="1100"/>
              <a:buFont typeface="Arial"/>
              <a:buNone/>
            </a:pPr>
            <a:r>
              <a:rPr lang="en"/>
              <a:t>some false assumptions about our client's technical knowledge,</a:t>
            </a:r>
            <a:endParaRPr/>
          </a:p>
          <a:p>
            <a:pPr indent="0" lvl="0" marL="0" rtl="0" algn="l">
              <a:spcBef>
                <a:spcPts val="0"/>
              </a:spcBef>
              <a:spcAft>
                <a:spcPts val="0"/>
              </a:spcAft>
              <a:buClr>
                <a:schemeClr val="dk1"/>
              </a:buClr>
              <a:buSzPts val="1100"/>
              <a:buFont typeface="Arial"/>
              <a:buNone/>
            </a:pPr>
            <a:r>
              <a:rPr lang="en"/>
              <a:t>some Communication interruptions</a:t>
            </a:r>
            <a:endParaRPr/>
          </a:p>
          <a:p>
            <a:pPr indent="0" lvl="0" marL="0" rtl="0" algn="l">
              <a:spcBef>
                <a:spcPts val="0"/>
              </a:spcBef>
              <a:spcAft>
                <a:spcPts val="0"/>
              </a:spcAft>
              <a:buClr>
                <a:schemeClr val="dk1"/>
              </a:buClr>
              <a:buSzPts val="1100"/>
              <a:buFont typeface="Arial"/>
              <a:buNone/>
            </a:pPr>
            <a:r>
              <a:rPr lang="en"/>
              <a:t>And we had to learn about ARAs Service Accounts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now I'd like to pass it to Chris.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9d9cdf06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9d9cdf06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4"/>
          <p:cNvSpPr txBox="1"/>
          <p:nvPr>
            <p:ph type="ctrTitle"/>
          </p:nvPr>
        </p:nvSpPr>
        <p:spPr>
          <a:xfrm>
            <a:off x="1869829" y="601723"/>
            <a:ext cx="6421200" cy="1905900"/>
          </a:xfrm>
          <a:prstGeom prst="rect">
            <a:avLst/>
          </a:prstGeom>
          <a:noFill/>
          <a:ln>
            <a:noFill/>
          </a:ln>
        </p:spPr>
        <p:txBody>
          <a:bodyPr anchorCtr="0" anchor="b" bIns="0" lIns="68575" spcFirstLastPara="1" rIns="68575" wrap="square" tIns="34275">
            <a:noAutofit/>
          </a:bodyPr>
          <a:lstStyle>
            <a:lvl1pPr lvl="0" rtl="0" algn="l">
              <a:lnSpc>
                <a:spcPct val="90000"/>
              </a:lnSpc>
              <a:spcBef>
                <a:spcPts val="0"/>
              </a:spcBef>
              <a:spcAft>
                <a:spcPts val="0"/>
              </a:spcAft>
              <a:buClr>
                <a:schemeClr val="dk1"/>
              </a:buClr>
              <a:buSzPts val="5000"/>
              <a:buFont typeface="Palatino Linotype"/>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1" name="Google Shape;61;p14"/>
          <p:cNvSpPr txBox="1"/>
          <p:nvPr>
            <p:ph idx="1" type="subTitle"/>
          </p:nvPr>
        </p:nvSpPr>
        <p:spPr>
          <a:xfrm>
            <a:off x="1869830" y="2648403"/>
            <a:ext cx="6421200" cy="733200"/>
          </a:xfrm>
          <a:prstGeom prst="rect">
            <a:avLst/>
          </a:prstGeom>
          <a:noFill/>
          <a:ln>
            <a:noFill/>
          </a:ln>
        </p:spPr>
        <p:txBody>
          <a:bodyPr anchorCtr="0" anchor="t" bIns="68575" lIns="68575" spcFirstLastPara="1" rIns="68575" wrap="square" tIns="68575">
            <a:noAutofit/>
          </a:bodyPr>
          <a:lstStyle>
            <a:lvl1pPr lvl="0" rtl="0" algn="l">
              <a:lnSpc>
                <a:spcPct val="120000"/>
              </a:lnSpc>
              <a:spcBef>
                <a:spcPts val="800"/>
              </a:spcBef>
              <a:spcAft>
                <a:spcPts val="0"/>
              </a:spcAft>
              <a:buSzPts val="1400"/>
              <a:buNone/>
              <a:defRPr b="0" sz="1400" cap="none">
                <a:solidFill>
                  <a:schemeClr val="dk1"/>
                </a:solidFill>
              </a:defRPr>
            </a:lvl1pPr>
            <a:lvl2pPr lvl="1" rtl="0" algn="ctr">
              <a:lnSpc>
                <a:spcPct val="120000"/>
              </a:lnSpc>
              <a:spcBef>
                <a:spcPts val="400"/>
              </a:spcBef>
              <a:spcAft>
                <a:spcPts val="0"/>
              </a:spcAft>
              <a:buSzPts val="1400"/>
              <a:buNone/>
              <a:defRPr sz="1400"/>
            </a:lvl2pPr>
            <a:lvl3pPr lvl="2" rtl="0" algn="ctr">
              <a:lnSpc>
                <a:spcPct val="120000"/>
              </a:lnSpc>
              <a:spcBef>
                <a:spcPts val="400"/>
              </a:spcBef>
              <a:spcAft>
                <a:spcPts val="0"/>
              </a:spcAft>
              <a:buSzPts val="1400"/>
              <a:buNone/>
              <a:defRPr sz="1400"/>
            </a:lvl3pPr>
            <a:lvl4pPr lvl="3" rtl="0" algn="ctr">
              <a:lnSpc>
                <a:spcPct val="120000"/>
              </a:lnSpc>
              <a:spcBef>
                <a:spcPts val="400"/>
              </a:spcBef>
              <a:spcAft>
                <a:spcPts val="0"/>
              </a:spcAft>
              <a:buSzPts val="1200"/>
              <a:buNone/>
              <a:defRPr sz="1200"/>
            </a:lvl4pPr>
            <a:lvl5pPr lvl="4" rtl="0" algn="ctr">
              <a:lnSpc>
                <a:spcPct val="120000"/>
              </a:lnSpc>
              <a:spcBef>
                <a:spcPts val="400"/>
              </a:spcBef>
              <a:spcAft>
                <a:spcPts val="0"/>
              </a:spcAft>
              <a:buSzPts val="1200"/>
              <a:buNone/>
              <a:defRPr sz="1200"/>
            </a:lvl5pPr>
            <a:lvl6pPr lvl="5" rtl="0" algn="ctr">
              <a:lnSpc>
                <a:spcPct val="120000"/>
              </a:lnSpc>
              <a:spcBef>
                <a:spcPts val="400"/>
              </a:spcBef>
              <a:spcAft>
                <a:spcPts val="0"/>
              </a:spcAft>
              <a:buSzPts val="1200"/>
              <a:buNone/>
              <a:defRPr sz="1200"/>
            </a:lvl6pPr>
            <a:lvl7pPr lvl="6" rtl="0" algn="ctr">
              <a:lnSpc>
                <a:spcPct val="120000"/>
              </a:lnSpc>
              <a:spcBef>
                <a:spcPts val="400"/>
              </a:spcBef>
              <a:spcAft>
                <a:spcPts val="0"/>
              </a:spcAft>
              <a:buSzPts val="1200"/>
              <a:buNone/>
              <a:defRPr sz="1200"/>
            </a:lvl7pPr>
            <a:lvl8pPr lvl="7" rtl="0" algn="ctr">
              <a:lnSpc>
                <a:spcPct val="120000"/>
              </a:lnSpc>
              <a:spcBef>
                <a:spcPts val="400"/>
              </a:spcBef>
              <a:spcAft>
                <a:spcPts val="0"/>
              </a:spcAft>
              <a:buSzPts val="1200"/>
              <a:buNone/>
              <a:defRPr sz="1200"/>
            </a:lvl8pPr>
            <a:lvl9pPr lvl="8" rtl="0" algn="ctr">
              <a:lnSpc>
                <a:spcPct val="120000"/>
              </a:lnSpc>
              <a:spcBef>
                <a:spcPts val="400"/>
              </a:spcBef>
              <a:spcAft>
                <a:spcPts val="0"/>
              </a:spcAft>
              <a:buSzPts val="1200"/>
              <a:buNone/>
              <a:defRPr sz="1200"/>
            </a:lvl9pPr>
          </a:lstStyle>
          <a:p/>
        </p:txBody>
      </p:sp>
      <p:sp>
        <p:nvSpPr>
          <p:cNvPr id="62" name="Google Shape;62;p14"/>
          <p:cNvSpPr txBox="1"/>
          <p:nvPr>
            <p:ph idx="10" type="dt"/>
          </p:nvPr>
        </p:nvSpPr>
        <p:spPr>
          <a:xfrm>
            <a:off x="5665604" y="247777"/>
            <a:ext cx="2625600" cy="231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3" name="Google Shape;63;p14"/>
          <p:cNvSpPr txBox="1"/>
          <p:nvPr>
            <p:ph idx="11" type="ftr"/>
          </p:nvPr>
        </p:nvSpPr>
        <p:spPr>
          <a:xfrm>
            <a:off x="1869829" y="246980"/>
            <a:ext cx="3672900" cy="231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4" name="Google Shape;64;p14"/>
          <p:cNvSpPr txBox="1"/>
          <p:nvPr>
            <p:ph idx="12" type="sldNum"/>
          </p:nvPr>
        </p:nvSpPr>
        <p:spPr>
          <a:xfrm>
            <a:off x="1078248" y="599230"/>
            <a:ext cx="608100" cy="377700"/>
          </a:xfrm>
          <a:prstGeom prst="rect">
            <a:avLst/>
          </a:prstGeom>
          <a:noFill/>
          <a:ln>
            <a:noFill/>
          </a:ln>
        </p:spPr>
        <p:txBody>
          <a:bodyPr anchorCtr="0" anchor="t"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65" name="Google Shape;65;p14"/>
          <p:cNvCxnSpPr/>
          <p:nvPr/>
        </p:nvCxnSpPr>
        <p:spPr>
          <a:xfrm>
            <a:off x="1750978" y="599230"/>
            <a:ext cx="0" cy="19086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5"/>
          <p:cNvSpPr txBox="1"/>
          <p:nvPr>
            <p:ph type="title"/>
          </p:nvPr>
        </p:nvSpPr>
        <p:spPr>
          <a:xfrm>
            <a:off x="1151022" y="603389"/>
            <a:ext cx="7140000" cy="7869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15"/>
          <p:cNvSpPr txBox="1"/>
          <p:nvPr>
            <p:ph idx="1" type="body"/>
          </p:nvPr>
        </p:nvSpPr>
        <p:spPr>
          <a:xfrm>
            <a:off x="1151022" y="1511799"/>
            <a:ext cx="7140000" cy="2587800"/>
          </a:xfrm>
          <a:prstGeom prst="rect">
            <a:avLst/>
          </a:prstGeom>
          <a:noFill/>
          <a:ln>
            <a:noFill/>
          </a:ln>
        </p:spPr>
        <p:txBody>
          <a:bodyPr anchorCtr="0" anchor="t" bIns="34275" lIns="68575" spcFirstLastPara="1" rIns="68575" wrap="square" tIns="34275">
            <a:noAutofit/>
          </a:bodyPr>
          <a:lstStyle>
            <a:lvl1pPr indent="-317500" lvl="0" marL="457200" rtl="0" algn="l">
              <a:lnSpc>
                <a:spcPct val="120000"/>
              </a:lnSpc>
              <a:spcBef>
                <a:spcPts val="800"/>
              </a:spcBef>
              <a:spcAft>
                <a:spcPts val="0"/>
              </a:spcAft>
              <a:buSzPts val="1400"/>
              <a:buChar char="•"/>
              <a:defRPr/>
            </a:lvl1pPr>
            <a:lvl2pPr indent="-317500" lvl="1" marL="914400" rtl="0" algn="l">
              <a:lnSpc>
                <a:spcPct val="120000"/>
              </a:lnSpc>
              <a:spcBef>
                <a:spcPts val="400"/>
              </a:spcBef>
              <a:spcAft>
                <a:spcPts val="0"/>
              </a:spcAft>
              <a:buSzPts val="1400"/>
              <a:buChar char="•"/>
              <a:defRPr/>
            </a:lvl2pPr>
            <a:lvl3pPr indent="-317500" lvl="2" marL="1371600" rtl="0" algn="l">
              <a:lnSpc>
                <a:spcPct val="120000"/>
              </a:lnSpc>
              <a:spcBef>
                <a:spcPts val="400"/>
              </a:spcBef>
              <a:spcAft>
                <a:spcPts val="0"/>
              </a:spcAft>
              <a:buSzPts val="1400"/>
              <a:buChar char="•"/>
              <a:defRPr/>
            </a:lvl3pPr>
            <a:lvl4pPr indent="-317500" lvl="3" marL="1828800" rtl="0" algn="l">
              <a:lnSpc>
                <a:spcPct val="120000"/>
              </a:lnSpc>
              <a:spcBef>
                <a:spcPts val="400"/>
              </a:spcBef>
              <a:spcAft>
                <a:spcPts val="0"/>
              </a:spcAft>
              <a:buSzPts val="1400"/>
              <a:buChar char="•"/>
              <a:defRPr/>
            </a:lvl4pPr>
            <a:lvl5pPr indent="-317500" lvl="4" marL="2286000" rtl="0" algn="l">
              <a:lnSpc>
                <a:spcPct val="120000"/>
              </a:lnSpc>
              <a:spcBef>
                <a:spcPts val="400"/>
              </a:spcBef>
              <a:spcAft>
                <a:spcPts val="0"/>
              </a:spcAft>
              <a:buSzPts val="1400"/>
              <a:buChar char="•"/>
              <a:defRPr/>
            </a:lvl5pPr>
            <a:lvl6pPr indent="-317500" lvl="5" marL="2743200" rtl="0" algn="l">
              <a:lnSpc>
                <a:spcPct val="120000"/>
              </a:lnSpc>
              <a:spcBef>
                <a:spcPts val="400"/>
              </a:spcBef>
              <a:spcAft>
                <a:spcPts val="0"/>
              </a:spcAft>
              <a:buSzPts val="1400"/>
              <a:buChar char="•"/>
              <a:defRPr/>
            </a:lvl6pPr>
            <a:lvl7pPr indent="-317500" lvl="6" marL="3200400" rtl="0" algn="l">
              <a:lnSpc>
                <a:spcPct val="120000"/>
              </a:lnSpc>
              <a:spcBef>
                <a:spcPts val="400"/>
              </a:spcBef>
              <a:spcAft>
                <a:spcPts val="0"/>
              </a:spcAft>
              <a:buSzPts val="1400"/>
              <a:buChar char="•"/>
              <a:defRPr/>
            </a:lvl7pPr>
            <a:lvl8pPr indent="-317500" lvl="7" marL="3657600" rtl="0" algn="l">
              <a:lnSpc>
                <a:spcPct val="120000"/>
              </a:lnSpc>
              <a:spcBef>
                <a:spcPts val="400"/>
              </a:spcBef>
              <a:spcAft>
                <a:spcPts val="0"/>
              </a:spcAft>
              <a:buSzPts val="1400"/>
              <a:buChar char="•"/>
              <a:defRPr/>
            </a:lvl8pPr>
            <a:lvl9pPr indent="-317500" lvl="8" marL="4114800" rtl="0" algn="l">
              <a:lnSpc>
                <a:spcPct val="120000"/>
              </a:lnSpc>
              <a:spcBef>
                <a:spcPts val="400"/>
              </a:spcBef>
              <a:spcAft>
                <a:spcPts val="0"/>
              </a:spcAft>
              <a:buSzPts val="1400"/>
              <a:buChar char="•"/>
              <a:defRPr/>
            </a:lvl9pPr>
          </a:lstStyle>
          <a:p/>
        </p:txBody>
      </p:sp>
      <p:sp>
        <p:nvSpPr>
          <p:cNvPr id="69" name="Google Shape;69;p15"/>
          <p:cNvSpPr txBox="1"/>
          <p:nvPr>
            <p:ph idx="10" type="dt"/>
          </p:nvPr>
        </p:nvSpPr>
        <p:spPr>
          <a:xfrm>
            <a:off x="5665604" y="247777"/>
            <a:ext cx="2625600" cy="231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5"/>
          <p:cNvSpPr txBox="1"/>
          <p:nvPr>
            <p:ph idx="11" type="ftr"/>
          </p:nvPr>
        </p:nvSpPr>
        <p:spPr>
          <a:xfrm>
            <a:off x="1151021" y="246980"/>
            <a:ext cx="4391700" cy="231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15"/>
          <p:cNvSpPr txBox="1"/>
          <p:nvPr>
            <p:ph idx="12" type="sldNum"/>
          </p:nvPr>
        </p:nvSpPr>
        <p:spPr>
          <a:xfrm>
            <a:off x="360045" y="599230"/>
            <a:ext cx="608100" cy="377700"/>
          </a:xfrm>
          <a:prstGeom prst="rect">
            <a:avLst/>
          </a:prstGeom>
          <a:noFill/>
          <a:ln>
            <a:noFill/>
          </a:ln>
        </p:spPr>
        <p:txBody>
          <a:bodyPr anchorCtr="0" anchor="t"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72" name="Google Shape;72;p15"/>
          <p:cNvCxnSpPr/>
          <p:nvPr/>
        </p:nvCxnSpPr>
        <p:spPr>
          <a:xfrm>
            <a:off x="1028765" y="599230"/>
            <a:ext cx="0" cy="8004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6"/>
          <p:cNvSpPr txBox="1"/>
          <p:nvPr>
            <p:ph type="title"/>
          </p:nvPr>
        </p:nvSpPr>
        <p:spPr>
          <a:xfrm>
            <a:off x="1151110" y="1317098"/>
            <a:ext cx="6421800" cy="1416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700"/>
              <a:buFont typeface="Palatino Linotype"/>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 name="Google Shape;75;p16"/>
          <p:cNvSpPr txBox="1"/>
          <p:nvPr>
            <p:ph idx="1" type="body"/>
          </p:nvPr>
        </p:nvSpPr>
        <p:spPr>
          <a:xfrm>
            <a:off x="1151021" y="2854646"/>
            <a:ext cx="6412500" cy="759600"/>
          </a:xfrm>
          <a:prstGeom prst="rect">
            <a:avLst/>
          </a:prstGeom>
          <a:noFill/>
          <a:ln>
            <a:noFill/>
          </a:ln>
        </p:spPr>
        <p:txBody>
          <a:bodyPr anchorCtr="0" anchor="t" bIns="34275" lIns="68575" spcFirstLastPara="1" rIns="68575" wrap="square" tIns="68575">
            <a:noAutofit/>
          </a:bodyPr>
          <a:lstStyle>
            <a:lvl1pPr indent="-228600" lvl="0" marL="457200" rtl="0" algn="l">
              <a:lnSpc>
                <a:spcPct val="120000"/>
              </a:lnSpc>
              <a:spcBef>
                <a:spcPts val="800"/>
              </a:spcBef>
              <a:spcAft>
                <a:spcPts val="0"/>
              </a:spcAft>
              <a:buSzPts val="1400"/>
              <a:buNone/>
              <a:defRPr sz="1400">
                <a:solidFill>
                  <a:schemeClr val="dk1"/>
                </a:solidFill>
              </a:defRPr>
            </a:lvl1pPr>
            <a:lvl2pPr indent="-228600" lvl="1" marL="914400" rtl="0" algn="l">
              <a:lnSpc>
                <a:spcPct val="120000"/>
              </a:lnSpc>
              <a:spcBef>
                <a:spcPts val="400"/>
              </a:spcBef>
              <a:spcAft>
                <a:spcPts val="0"/>
              </a:spcAft>
              <a:buSzPts val="1400"/>
              <a:buNone/>
              <a:defRPr sz="1400">
                <a:solidFill>
                  <a:srgbClr val="888888"/>
                </a:solidFill>
              </a:defRPr>
            </a:lvl2pPr>
            <a:lvl3pPr indent="-228600" lvl="2" marL="1371600" rtl="0" algn="l">
              <a:lnSpc>
                <a:spcPct val="120000"/>
              </a:lnSpc>
              <a:spcBef>
                <a:spcPts val="400"/>
              </a:spcBef>
              <a:spcAft>
                <a:spcPts val="0"/>
              </a:spcAft>
              <a:buSzPts val="1400"/>
              <a:buNone/>
              <a:defRPr sz="1400">
                <a:solidFill>
                  <a:srgbClr val="888888"/>
                </a:solidFill>
              </a:defRPr>
            </a:lvl3pPr>
            <a:lvl4pPr indent="-228600" lvl="3" marL="1828800" rtl="0" algn="l">
              <a:lnSpc>
                <a:spcPct val="120000"/>
              </a:lnSpc>
              <a:spcBef>
                <a:spcPts val="400"/>
              </a:spcBef>
              <a:spcAft>
                <a:spcPts val="0"/>
              </a:spcAft>
              <a:buSzPts val="1200"/>
              <a:buNone/>
              <a:defRPr sz="1200">
                <a:solidFill>
                  <a:srgbClr val="888888"/>
                </a:solidFill>
              </a:defRPr>
            </a:lvl4pPr>
            <a:lvl5pPr indent="-228600" lvl="4" marL="2286000" rtl="0" algn="l">
              <a:lnSpc>
                <a:spcPct val="120000"/>
              </a:lnSpc>
              <a:spcBef>
                <a:spcPts val="400"/>
              </a:spcBef>
              <a:spcAft>
                <a:spcPts val="0"/>
              </a:spcAft>
              <a:buSzPts val="1200"/>
              <a:buNone/>
              <a:defRPr sz="1200">
                <a:solidFill>
                  <a:srgbClr val="888888"/>
                </a:solidFill>
              </a:defRPr>
            </a:lvl5pPr>
            <a:lvl6pPr indent="-228600" lvl="5" marL="2743200" rtl="0" algn="l">
              <a:lnSpc>
                <a:spcPct val="120000"/>
              </a:lnSpc>
              <a:spcBef>
                <a:spcPts val="400"/>
              </a:spcBef>
              <a:spcAft>
                <a:spcPts val="0"/>
              </a:spcAft>
              <a:buSzPts val="1200"/>
              <a:buNone/>
              <a:defRPr sz="1200">
                <a:solidFill>
                  <a:srgbClr val="888888"/>
                </a:solidFill>
              </a:defRPr>
            </a:lvl6pPr>
            <a:lvl7pPr indent="-228600" lvl="6" marL="3200400" rtl="0" algn="l">
              <a:lnSpc>
                <a:spcPct val="120000"/>
              </a:lnSpc>
              <a:spcBef>
                <a:spcPts val="400"/>
              </a:spcBef>
              <a:spcAft>
                <a:spcPts val="0"/>
              </a:spcAft>
              <a:buSzPts val="1200"/>
              <a:buNone/>
              <a:defRPr sz="1200">
                <a:solidFill>
                  <a:srgbClr val="888888"/>
                </a:solidFill>
              </a:defRPr>
            </a:lvl7pPr>
            <a:lvl8pPr indent="-228600" lvl="7" marL="3657600" rtl="0" algn="l">
              <a:lnSpc>
                <a:spcPct val="120000"/>
              </a:lnSpc>
              <a:spcBef>
                <a:spcPts val="400"/>
              </a:spcBef>
              <a:spcAft>
                <a:spcPts val="0"/>
              </a:spcAft>
              <a:buSzPts val="1200"/>
              <a:buNone/>
              <a:defRPr sz="1200">
                <a:solidFill>
                  <a:srgbClr val="888888"/>
                </a:solidFill>
              </a:defRPr>
            </a:lvl8pPr>
            <a:lvl9pPr indent="-228600" lvl="8" marL="4114800" rtl="0" algn="l">
              <a:lnSpc>
                <a:spcPct val="120000"/>
              </a:lnSpc>
              <a:spcBef>
                <a:spcPts val="400"/>
              </a:spcBef>
              <a:spcAft>
                <a:spcPts val="0"/>
              </a:spcAft>
              <a:buSzPts val="1200"/>
              <a:buNone/>
              <a:defRPr sz="1200">
                <a:solidFill>
                  <a:srgbClr val="888888"/>
                </a:solidFill>
              </a:defRPr>
            </a:lvl9pPr>
          </a:lstStyle>
          <a:p/>
        </p:txBody>
      </p:sp>
      <p:sp>
        <p:nvSpPr>
          <p:cNvPr id="76" name="Google Shape;76;p16"/>
          <p:cNvSpPr txBox="1"/>
          <p:nvPr>
            <p:ph idx="10" type="dt"/>
          </p:nvPr>
        </p:nvSpPr>
        <p:spPr>
          <a:xfrm>
            <a:off x="5665604" y="247777"/>
            <a:ext cx="2625600" cy="231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 name="Google Shape;77;p16"/>
          <p:cNvSpPr txBox="1"/>
          <p:nvPr>
            <p:ph idx="11" type="ftr"/>
          </p:nvPr>
        </p:nvSpPr>
        <p:spPr>
          <a:xfrm>
            <a:off x="1151021" y="246980"/>
            <a:ext cx="4391700" cy="231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6"/>
          <p:cNvSpPr txBox="1"/>
          <p:nvPr>
            <p:ph idx="12" type="sldNum"/>
          </p:nvPr>
        </p:nvSpPr>
        <p:spPr>
          <a:xfrm>
            <a:off x="360045" y="599230"/>
            <a:ext cx="608100" cy="377700"/>
          </a:xfrm>
          <a:prstGeom prst="rect">
            <a:avLst/>
          </a:prstGeom>
          <a:noFill/>
          <a:ln>
            <a:noFill/>
          </a:ln>
        </p:spPr>
        <p:txBody>
          <a:bodyPr anchorCtr="0" anchor="t"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79" name="Google Shape;79;p16"/>
          <p:cNvCxnSpPr/>
          <p:nvPr/>
        </p:nvCxnSpPr>
        <p:spPr>
          <a:xfrm>
            <a:off x="1028765" y="599230"/>
            <a:ext cx="0" cy="21339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7"/>
          <p:cNvSpPr txBox="1"/>
          <p:nvPr>
            <p:ph type="title"/>
          </p:nvPr>
        </p:nvSpPr>
        <p:spPr>
          <a:xfrm>
            <a:off x="1151021" y="603667"/>
            <a:ext cx="7140000" cy="7944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17"/>
          <p:cNvSpPr txBox="1"/>
          <p:nvPr>
            <p:ph idx="1" type="body"/>
          </p:nvPr>
        </p:nvSpPr>
        <p:spPr>
          <a:xfrm>
            <a:off x="1151021" y="1508158"/>
            <a:ext cx="3456600" cy="2578500"/>
          </a:xfrm>
          <a:prstGeom prst="rect">
            <a:avLst/>
          </a:prstGeom>
          <a:noFill/>
          <a:ln>
            <a:noFill/>
          </a:ln>
        </p:spPr>
        <p:txBody>
          <a:bodyPr anchorCtr="0" anchor="t" bIns="34275" lIns="68575" spcFirstLastPara="1" rIns="68575" wrap="square" tIns="34275">
            <a:noAutofit/>
          </a:bodyPr>
          <a:lstStyle>
            <a:lvl1pPr indent="-317500" lvl="0" marL="457200" rtl="0" algn="l">
              <a:lnSpc>
                <a:spcPct val="120000"/>
              </a:lnSpc>
              <a:spcBef>
                <a:spcPts val="800"/>
              </a:spcBef>
              <a:spcAft>
                <a:spcPts val="0"/>
              </a:spcAft>
              <a:buSzPts val="1400"/>
              <a:buChar char="•"/>
              <a:defRPr/>
            </a:lvl1pPr>
            <a:lvl2pPr indent="-317500" lvl="1" marL="914400" rtl="0" algn="l">
              <a:lnSpc>
                <a:spcPct val="120000"/>
              </a:lnSpc>
              <a:spcBef>
                <a:spcPts val="400"/>
              </a:spcBef>
              <a:spcAft>
                <a:spcPts val="0"/>
              </a:spcAft>
              <a:buSzPts val="1400"/>
              <a:buChar char="•"/>
              <a:defRPr/>
            </a:lvl2pPr>
            <a:lvl3pPr indent="-317500" lvl="2" marL="1371600" rtl="0" algn="l">
              <a:lnSpc>
                <a:spcPct val="120000"/>
              </a:lnSpc>
              <a:spcBef>
                <a:spcPts val="400"/>
              </a:spcBef>
              <a:spcAft>
                <a:spcPts val="0"/>
              </a:spcAft>
              <a:buSzPts val="1400"/>
              <a:buChar char="•"/>
              <a:defRPr/>
            </a:lvl3pPr>
            <a:lvl4pPr indent="-317500" lvl="3" marL="1828800" rtl="0" algn="l">
              <a:lnSpc>
                <a:spcPct val="120000"/>
              </a:lnSpc>
              <a:spcBef>
                <a:spcPts val="400"/>
              </a:spcBef>
              <a:spcAft>
                <a:spcPts val="0"/>
              </a:spcAft>
              <a:buSzPts val="1400"/>
              <a:buChar char="•"/>
              <a:defRPr/>
            </a:lvl4pPr>
            <a:lvl5pPr indent="-317500" lvl="4" marL="2286000" rtl="0" algn="l">
              <a:lnSpc>
                <a:spcPct val="120000"/>
              </a:lnSpc>
              <a:spcBef>
                <a:spcPts val="400"/>
              </a:spcBef>
              <a:spcAft>
                <a:spcPts val="0"/>
              </a:spcAft>
              <a:buSzPts val="1400"/>
              <a:buChar char="•"/>
              <a:defRPr/>
            </a:lvl5pPr>
            <a:lvl6pPr indent="-317500" lvl="5" marL="2743200" rtl="0" algn="l">
              <a:lnSpc>
                <a:spcPct val="120000"/>
              </a:lnSpc>
              <a:spcBef>
                <a:spcPts val="400"/>
              </a:spcBef>
              <a:spcAft>
                <a:spcPts val="0"/>
              </a:spcAft>
              <a:buSzPts val="1400"/>
              <a:buChar char="•"/>
              <a:defRPr/>
            </a:lvl6pPr>
            <a:lvl7pPr indent="-317500" lvl="6" marL="3200400" rtl="0" algn="l">
              <a:lnSpc>
                <a:spcPct val="120000"/>
              </a:lnSpc>
              <a:spcBef>
                <a:spcPts val="400"/>
              </a:spcBef>
              <a:spcAft>
                <a:spcPts val="0"/>
              </a:spcAft>
              <a:buSzPts val="1400"/>
              <a:buChar char="•"/>
              <a:defRPr/>
            </a:lvl7pPr>
            <a:lvl8pPr indent="-317500" lvl="7" marL="3657600" rtl="0" algn="l">
              <a:lnSpc>
                <a:spcPct val="120000"/>
              </a:lnSpc>
              <a:spcBef>
                <a:spcPts val="400"/>
              </a:spcBef>
              <a:spcAft>
                <a:spcPts val="0"/>
              </a:spcAft>
              <a:buSzPts val="1400"/>
              <a:buChar char="•"/>
              <a:defRPr/>
            </a:lvl8pPr>
            <a:lvl9pPr indent="-317500" lvl="8" marL="4114800" rtl="0" algn="l">
              <a:lnSpc>
                <a:spcPct val="120000"/>
              </a:lnSpc>
              <a:spcBef>
                <a:spcPts val="400"/>
              </a:spcBef>
              <a:spcAft>
                <a:spcPts val="0"/>
              </a:spcAft>
              <a:buSzPts val="1400"/>
              <a:buChar char="•"/>
              <a:defRPr/>
            </a:lvl9pPr>
          </a:lstStyle>
          <a:p/>
        </p:txBody>
      </p:sp>
      <p:sp>
        <p:nvSpPr>
          <p:cNvPr id="83" name="Google Shape;83;p17"/>
          <p:cNvSpPr txBox="1"/>
          <p:nvPr>
            <p:ph idx="2" type="body"/>
          </p:nvPr>
        </p:nvSpPr>
        <p:spPr>
          <a:xfrm>
            <a:off x="4841095" y="1513007"/>
            <a:ext cx="3453000" cy="2581200"/>
          </a:xfrm>
          <a:prstGeom prst="rect">
            <a:avLst/>
          </a:prstGeom>
          <a:noFill/>
          <a:ln>
            <a:noFill/>
          </a:ln>
        </p:spPr>
        <p:txBody>
          <a:bodyPr anchorCtr="0" anchor="t" bIns="34275" lIns="68575" spcFirstLastPara="1" rIns="68575" wrap="square" tIns="34275">
            <a:noAutofit/>
          </a:bodyPr>
          <a:lstStyle>
            <a:lvl1pPr indent="-317500" lvl="0" marL="457200" rtl="0" algn="l">
              <a:lnSpc>
                <a:spcPct val="120000"/>
              </a:lnSpc>
              <a:spcBef>
                <a:spcPts val="800"/>
              </a:spcBef>
              <a:spcAft>
                <a:spcPts val="0"/>
              </a:spcAft>
              <a:buSzPts val="1400"/>
              <a:buChar char="•"/>
              <a:defRPr/>
            </a:lvl1pPr>
            <a:lvl2pPr indent="-317500" lvl="1" marL="914400" rtl="0" algn="l">
              <a:lnSpc>
                <a:spcPct val="120000"/>
              </a:lnSpc>
              <a:spcBef>
                <a:spcPts val="400"/>
              </a:spcBef>
              <a:spcAft>
                <a:spcPts val="0"/>
              </a:spcAft>
              <a:buSzPts val="1400"/>
              <a:buChar char="•"/>
              <a:defRPr/>
            </a:lvl2pPr>
            <a:lvl3pPr indent="-317500" lvl="2" marL="1371600" rtl="0" algn="l">
              <a:lnSpc>
                <a:spcPct val="120000"/>
              </a:lnSpc>
              <a:spcBef>
                <a:spcPts val="400"/>
              </a:spcBef>
              <a:spcAft>
                <a:spcPts val="0"/>
              </a:spcAft>
              <a:buSzPts val="1400"/>
              <a:buChar char="•"/>
              <a:defRPr/>
            </a:lvl3pPr>
            <a:lvl4pPr indent="-317500" lvl="3" marL="1828800" rtl="0" algn="l">
              <a:lnSpc>
                <a:spcPct val="120000"/>
              </a:lnSpc>
              <a:spcBef>
                <a:spcPts val="400"/>
              </a:spcBef>
              <a:spcAft>
                <a:spcPts val="0"/>
              </a:spcAft>
              <a:buSzPts val="1400"/>
              <a:buChar char="•"/>
              <a:defRPr/>
            </a:lvl4pPr>
            <a:lvl5pPr indent="-317500" lvl="4" marL="2286000" rtl="0" algn="l">
              <a:lnSpc>
                <a:spcPct val="120000"/>
              </a:lnSpc>
              <a:spcBef>
                <a:spcPts val="400"/>
              </a:spcBef>
              <a:spcAft>
                <a:spcPts val="0"/>
              </a:spcAft>
              <a:buSzPts val="1400"/>
              <a:buChar char="•"/>
              <a:defRPr/>
            </a:lvl5pPr>
            <a:lvl6pPr indent="-317500" lvl="5" marL="2743200" rtl="0" algn="l">
              <a:lnSpc>
                <a:spcPct val="120000"/>
              </a:lnSpc>
              <a:spcBef>
                <a:spcPts val="400"/>
              </a:spcBef>
              <a:spcAft>
                <a:spcPts val="0"/>
              </a:spcAft>
              <a:buSzPts val="1400"/>
              <a:buChar char="•"/>
              <a:defRPr/>
            </a:lvl6pPr>
            <a:lvl7pPr indent="-317500" lvl="6" marL="3200400" rtl="0" algn="l">
              <a:lnSpc>
                <a:spcPct val="120000"/>
              </a:lnSpc>
              <a:spcBef>
                <a:spcPts val="400"/>
              </a:spcBef>
              <a:spcAft>
                <a:spcPts val="0"/>
              </a:spcAft>
              <a:buSzPts val="1400"/>
              <a:buChar char="•"/>
              <a:defRPr/>
            </a:lvl7pPr>
            <a:lvl8pPr indent="-317500" lvl="7" marL="3657600" rtl="0" algn="l">
              <a:lnSpc>
                <a:spcPct val="120000"/>
              </a:lnSpc>
              <a:spcBef>
                <a:spcPts val="400"/>
              </a:spcBef>
              <a:spcAft>
                <a:spcPts val="0"/>
              </a:spcAft>
              <a:buSzPts val="1400"/>
              <a:buChar char="•"/>
              <a:defRPr/>
            </a:lvl8pPr>
            <a:lvl9pPr indent="-317500" lvl="8" marL="4114800" rtl="0" algn="l">
              <a:lnSpc>
                <a:spcPct val="120000"/>
              </a:lnSpc>
              <a:spcBef>
                <a:spcPts val="400"/>
              </a:spcBef>
              <a:spcAft>
                <a:spcPts val="0"/>
              </a:spcAft>
              <a:buSzPts val="1400"/>
              <a:buChar char="•"/>
              <a:defRPr/>
            </a:lvl9pPr>
          </a:lstStyle>
          <a:p/>
        </p:txBody>
      </p:sp>
      <p:sp>
        <p:nvSpPr>
          <p:cNvPr id="84" name="Google Shape;84;p17"/>
          <p:cNvSpPr txBox="1"/>
          <p:nvPr>
            <p:ph idx="10" type="dt"/>
          </p:nvPr>
        </p:nvSpPr>
        <p:spPr>
          <a:xfrm>
            <a:off x="5665604" y="247777"/>
            <a:ext cx="2625600" cy="231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7"/>
          <p:cNvSpPr txBox="1"/>
          <p:nvPr>
            <p:ph idx="11" type="ftr"/>
          </p:nvPr>
        </p:nvSpPr>
        <p:spPr>
          <a:xfrm>
            <a:off x="1151021" y="246980"/>
            <a:ext cx="4391700" cy="231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7"/>
          <p:cNvSpPr txBox="1"/>
          <p:nvPr>
            <p:ph idx="12" type="sldNum"/>
          </p:nvPr>
        </p:nvSpPr>
        <p:spPr>
          <a:xfrm>
            <a:off x="360045" y="599230"/>
            <a:ext cx="608100" cy="377700"/>
          </a:xfrm>
          <a:prstGeom prst="rect">
            <a:avLst/>
          </a:prstGeom>
          <a:noFill/>
          <a:ln>
            <a:noFill/>
          </a:ln>
        </p:spPr>
        <p:txBody>
          <a:bodyPr anchorCtr="0" anchor="t"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87" name="Google Shape;87;p17"/>
          <p:cNvCxnSpPr/>
          <p:nvPr/>
        </p:nvCxnSpPr>
        <p:spPr>
          <a:xfrm>
            <a:off x="1028765" y="599230"/>
            <a:ext cx="0" cy="8004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8" name="Shape 88"/>
        <p:cNvGrpSpPr/>
        <p:nvPr/>
      </p:nvGrpSpPr>
      <p:grpSpPr>
        <a:xfrm>
          <a:off x="0" y="0"/>
          <a:ext cx="0" cy="0"/>
          <a:chOff x="0" y="0"/>
          <a:chExt cx="0" cy="0"/>
        </a:xfrm>
      </p:grpSpPr>
      <p:sp>
        <p:nvSpPr>
          <p:cNvPr id="89" name="Google Shape;89;p18"/>
          <p:cNvSpPr txBox="1"/>
          <p:nvPr>
            <p:ph type="title"/>
          </p:nvPr>
        </p:nvSpPr>
        <p:spPr>
          <a:xfrm>
            <a:off x="1151021" y="603122"/>
            <a:ext cx="7140000" cy="792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18"/>
          <p:cNvSpPr txBox="1"/>
          <p:nvPr>
            <p:ph idx="1" type="body"/>
          </p:nvPr>
        </p:nvSpPr>
        <p:spPr>
          <a:xfrm>
            <a:off x="1151021" y="1514662"/>
            <a:ext cx="3456600" cy="601500"/>
          </a:xfrm>
          <a:prstGeom prst="rect">
            <a:avLst/>
          </a:prstGeom>
          <a:noFill/>
          <a:ln>
            <a:noFill/>
          </a:ln>
        </p:spPr>
        <p:txBody>
          <a:bodyPr anchorCtr="0" anchor="b" bIns="34275" lIns="68575" spcFirstLastPara="1" rIns="68575" wrap="square" tIns="34275">
            <a:noAutofit/>
          </a:bodyPr>
          <a:lstStyle>
            <a:lvl1pPr indent="-228600" lvl="0" marL="457200" rtl="0" algn="l">
              <a:lnSpc>
                <a:spcPct val="100000"/>
              </a:lnSpc>
              <a:spcBef>
                <a:spcPts val="800"/>
              </a:spcBef>
              <a:spcAft>
                <a:spcPts val="0"/>
              </a:spcAft>
              <a:buSzPts val="1700"/>
              <a:buNone/>
              <a:defRPr b="0" sz="1700" cap="none">
                <a:solidFill>
                  <a:schemeClr val="accent1"/>
                </a:solidFill>
              </a:defRPr>
            </a:lvl1pPr>
            <a:lvl2pPr indent="-228600" lvl="1" marL="914400" rtl="0" algn="l">
              <a:lnSpc>
                <a:spcPct val="120000"/>
              </a:lnSpc>
              <a:spcBef>
                <a:spcPts val="400"/>
              </a:spcBef>
              <a:spcAft>
                <a:spcPts val="0"/>
              </a:spcAft>
              <a:buSzPts val="1500"/>
              <a:buNone/>
              <a:defRPr b="1" sz="1500"/>
            </a:lvl2pPr>
            <a:lvl3pPr indent="-228600" lvl="2" marL="1371600" rtl="0" algn="l">
              <a:lnSpc>
                <a:spcPct val="120000"/>
              </a:lnSpc>
              <a:spcBef>
                <a:spcPts val="400"/>
              </a:spcBef>
              <a:spcAft>
                <a:spcPts val="0"/>
              </a:spcAft>
              <a:buSzPts val="1400"/>
              <a:buNone/>
              <a:defRPr b="1" sz="1400"/>
            </a:lvl3pPr>
            <a:lvl4pPr indent="-228600" lvl="3" marL="1828800" rtl="0" algn="l">
              <a:lnSpc>
                <a:spcPct val="120000"/>
              </a:lnSpc>
              <a:spcBef>
                <a:spcPts val="400"/>
              </a:spcBef>
              <a:spcAft>
                <a:spcPts val="0"/>
              </a:spcAft>
              <a:buSzPts val="1200"/>
              <a:buNone/>
              <a:defRPr b="1" sz="1200"/>
            </a:lvl4pPr>
            <a:lvl5pPr indent="-228600" lvl="4" marL="2286000" rtl="0" algn="l">
              <a:lnSpc>
                <a:spcPct val="120000"/>
              </a:lnSpc>
              <a:spcBef>
                <a:spcPts val="400"/>
              </a:spcBef>
              <a:spcAft>
                <a:spcPts val="0"/>
              </a:spcAft>
              <a:buSzPts val="1200"/>
              <a:buNone/>
              <a:defRPr b="1" sz="1200"/>
            </a:lvl5pPr>
            <a:lvl6pPr indent="-228600" lvl="5" marL="2743200" rtl="0" algn="l">
              <a:lnSpc>
                <a:spcPct val="120000"/>
              </a:lnSpc>
              <a:spcBef>
                <a:spcPts val="400"/>
              </a:spcBef>
              <a:spcAft>
                <a:spcPts val="0"/>
              </a:spcAft>
              <a:buSzPts val="1200"/>
              <a:buNone/>
              <a:defRPr b="1" sz="1200"/>
            </a:lvl6pPr>
            <a:lvl7pPr indent="-228600" lvl="6" marL="3200400" rtl="0" algn="l">
              <a:lnSpc>
                <a:spcPct val="120000"/>
              </a:lnSpc>
              <a:spcBef>
                <a:spcPts val="400"/>
              </a:spcBef>
              <a:spcAft>
                <a:spcPts val="0"/>
              </a:spcAft>
              <a:buSzPts val="1200"/>
              <a:buNone/>
              <a:defRPr b="1" sz="1200"/>
            </a:lvl7pPr>
            <a:lvl8pPr indent="-228600" lvl="7" marL="3657600" rtl="0" algn="l">
              <a:lnSpc>
                <a:spcPct val="120000"/>
              </a:lnSpc>
              <a:spcBef>
                <a:spcPts val="400"/>
              </a:spcBef>
              <a:spcAft>
                <a:spcPts val="0"/>
              </a:spcAft>
              <a:buSzPts val="1200"/>
              <a:buNone/>
              <a:defRPr b="1" sz="1200"/>
            </a:lvl8pPr>
            <a:lvl9pPr indent="-228600" lvl="8" marL="4114800" rtl="0" algn="l">
              <a:lnSpc>
                <a:spcPct val="120000"/>
              </a:lnSpc>
              <a:spcBef>
                <a:spcPts val="400"/>
              </a:spcBef>
              <a:spcAft>
                <a:spcPts val="0"/>
              </a:spcAft>
              <a:buSzPts val="1200"/>
              <a:buNone/>
              <a:defRPr b="1" sz="1200"/>
            </a:lvl9pPr>
          </a:lstStyle>
          <a:p/>
        </p:txBody>
      </p:sp>
      <p:sp>
        <p:nvSpPr>
          <p:cNvPr id="91" name="Google Shape;91;p18"/>
          <p:cNvSpPr txBox="1"/>
          <p:nvPr>
            <p:ph idx="2" type="body"/>
          </p:nvPr>
        </p:nvSpPr>
        <p:spPr>
          <a:xfrm>
            <a:off x="1151021" y="2118202"/>
            <a:ext cx="3456600" cy="1983300"/>
          </a:xfrm>
          <a:prstGeom prst="rect">
            <a:avLst/>
          </a:prstGeom>
          <a:noFill/>
          <a:ln>
            <a:noFill/>
          </a:ln>
        </p:spPr>
        <p:txBody>
          <a:bodyPr anchorCtr="0" anchor="t" bIns="34275" lIns="68575" spcFirstLastPara="1" rIns="68575" wrap="square" tIns="34275">
            <a:noAutofit/>
          </a:bodyPr>
          <a:lstStyle>
            <a:lvl1pPr indent="-317500" lvl="0" marL="457200" rtl="0" algn="l">
              <a:lnSpc>
                <a:spcPct val="120000"/>
              </a:lnSpc>
              <a:spcBef>
                <a:spcPts val="800"/>
              </a:spcBef>
              <a:spcAft>
                <a:spcPts val="0"/>
              </a:spcAft>
              <a:buSzPts val="1400"/>
              <a:buChar char="•"/>
              <a:defRPr/>
            </a:lvl1pPr>
            <a:lvl2pPr indent="-317500" lvl="1" marL="914400" rtl="0" algn="l">
              <a:lnSpc>
                <a:spcPct val="120000"/>
              </a:lnSpc>
              <a:spcBef>
                <a:spcPts val="400"/>
              </a:spcBef>
              <a:spcAft>
                <a:spcPts val="0"/>
              </a:spcAft>
              <a:buSzPts val="1400"/>
              <a:buChar char="•"/>
              <a:defRPr/>
            </a:lvl2pPr>
            <a:lvl3pPr indent="-317500" lvl="2" marL="1371600" rtl="0" algn="l">
              <a:lnSpc>
                <a:spcPct val="120000"/>
              </a:lnSpc>
              <a:spcBef>
                <a:spcPts val="400"/>
              </a:spcBef>
              <a:spcAft>
                <a:spcPts val="0"/>
              </a:spcAft>
              <a:buSzPts val="1400"/>
              <a:buChar char="•"/>
              <a:defRPr/>
            </a:lvl3pPr>
            <a:lvl4pPr indent="-317500" lvl="3" marL="1828800" rtl="0" algn="l">
              <a:lnSpc>
                <a:spcPct val="120000"/>
              </a:lnSpc>
              <a:spcBef>
                <a:spcPts val="400"/>
              </a:spcBef>
              <a:spcAft>
                <a:spcPts val="0"/>
              </a:spcAft>
              <a:buSzPts val="1400"/>
              <a:buChar char="•"/>
              <a:defRPr/>
            </a:lvl4pPr>
            <a:lvl5pPr indent="-317500" lvl="4" marL="2286000" rtl="0" algn="l">
              <a:lnSpc>
                <a:spcPct val="120000"/>
              </a:lnSpc>
              <a:spcBef>
                <a:spcPts val="400"/>
              </a:spcBef>
              <a:spcAft>
                <a:spcPts val="0"/>
              </a:spcAft>
              <a:buSzPts val="1400"/>
              <a:buChar char="•"/>
              <a:defRPr/>
            </a:lvl5pPr>
            <a:lvl6pPr indent="-317500" lvl="5" marL="2743200" rtl="0" algn="l">
              <a:lnSpc>
                <a:spcPct val="120000"/>
              </a:lnSpc>
              <a:spcBef>
                <a:spcPts val="400"/>
              </a:spcBef>
              <a:spcAft>
                <a:spcPts val="0"/>
              </a:spcAft>
              <a:buSzPts val="1400"/>
              <a:buChar char="•"/>
              <a:defRPr/>
            </a:lvl6pPr>
            <a:lvl7pPr indent="-317500" lvl="6" marL="3200400" rtl="0" algn="l">
              <a:lnSpc>
                <a:spcPct val="120000"/>
              </a:lnSpc>
              <a:spcBef>
                <a:spcPts val="400"/>
              </a:spcBef>
              <a:spcAft>
                <a:spcPts val="0"/>
              </a:spcAft>
              <a:buSzPts val="1400"/>
              <a:buChar char="•"/>
              <a:defRPr/>
            </a:lvl7pPr>
            <a:lvl8pPr indent="-317500" lvl="7" marL="3657600" rtl="0" algn="l">
              <a:lnSpc>
                <a:spcPct val="120000"/>
              </a:lnSpc>
              <a:spcBef>
                <a:spcPts val="400"/>
              </a:spcBef>
              <a:spcAft>
                <a:spcPts val="0"/>
              </a:spcAft>
              <a:buSzPts val="1400"/>
              <a:buChar char="•"/>
              <a:defRPr/>
            </a:lvl8pPr>
            <a:lvl9pPr indent="-317500" lvl="8" marL="4114800" rtl="0" algn="l">
              <a:lnSpc>
                <a:spcPct val="120000"/>
              </a:lnSpc>
              <a:spcBef>
                <a:spcPts val="400"/>
              </a:spcBef>
              <a:spcAft>
                <a:spcPts val="0"/>
              </a:spcAft>
              <a:buSzPts val="1400"/>
              <a:buChar char="•"/>
              <a:defRPr/>
            </a:lvl9pPr>
          </a:lstStyle>
          <a:p/>
        </p:txBody>
      </p:sp>
      <p:sp>
        <p:nvSpPr>
          <p:cNvPr id="92" name="Google Shape;92;p18"/>
          <p:cNvSpPr txBox="1"/>
          <p:nvPr>
            <p:ph idx="3" type="body"/>
          </p:nvPr>
        </p:nvSpPr>
        <p:spPr>
          <a:xfrm>
            <a:off x="4841093" y="1517252"/>
            <a:ext cx="3456600" cy="601800"/>
          </a:xfrm>
          <a:prstGeom prst="rect">
            <a:avLst/>
          </a:prstGeom>
          <a:noFill/>
          <a:ln>
            <a:noFill/>
          </a:ln>
        </p:spPr>
        <p:txBody>
          <a:bodyPr anchorCtr="0" anchor="b" bIns="34275" lIns="68575" spcFirstLastPara="1" rIns="68575" wrap="square" tIns="34275">
            <a:noAutofit/>
          </a:bodyPr>
          <a:lstStyle>
            <a:lvl1pPr indent="-228600" lvl="0" marL="457200" rtl="0" algn="l">
              <a:lnSpc>
                <a:spcPct val="100000"/>
              </a:lnSpc>
              <a:spcBef>
                <a:spcPts val="800"/>
              </a:spcBef>
              <a:spcAft>
                <a:spcPts val="0"/>
              </a:spcAft>
              <a:buSzPts val="1700"/>
              <a:buNone/>
              <a:defRPr b="0" sz="1700" cap="none">
                <a:solidFill>
                  <a:schemeClr val="accent1"/>
                </a:solidFill>
              </a:defRPr>
            </a:lvl1pPr>
            <a:lvl2pPr indent="-228600" lvl="1" marL="914400" rtl="0" algn="l">
              <a:lnSpc>
                <a:spcPct val="120000"/>
              </a:lnSpc>
              <a:spcBef>
                <a:spcPts val="400"/>
              </a:spcBef>
              <a:spcAft>
                <a:spcPts val="0"/>
              </a:spcAft>
              <a:buSzPts val="1500"/>
              <a:buNone/>
              <a:defRPr b="1" sz="1500"/>
            </a:lvl2pPr>
            <a:lvl3pPr indent="-228600" lvl="2" marL="1371600" rtl="0" algn="l">
              <a:lnSpc>
                <a:spcPct val="120000"/>
              </a:lnSpc>
              <a:spcBef>
                <a:spcPts val="400"/>
              </a:spcBef>
              <a:spcAft>
                <a:spcPts val="0"/>
              </a:spcAft>
              <a:buSzPts val="1400"/>
              <a:buNone/>
              <a:defRPr b="1" sz="1400"/>
            </a:lvl3pPr>
            <a:lvl4pPr indent="-228600" lvl="3" marL="1828800" rtl="0" algn="l">
              <a:lnSpc>
                <a:spcPct val="120000"/>
              </a:lnSpc>
              <a:spcBef>
                <a:spcPts val="400"/>
              </a:spcBef>
              <a:spcAft>
                <a:spcPts val="0"/>
              </a:spcAft>
              <a:buSzPts val="1200"/>
              <a:buNone/>
              <a:defRPr b="1" sz="1200"/>
            </a:lvl4pPr>
            <a:lvl5pPr indent="-228600" lvl="4" marL="2286000" rtl="0" algn="l">
              <a:lnSpc>
                <a:spcPct val="120000"/>
              </a:lnSpc>
              <a:spcBef>
                <a:spcPts val="400"/>
              </a:spcBef>
              <a:spcAft>
                <a:spcPts val="0"/>
              </a:spcAft>
              <a:buSzPts val="1200"/>
              <a:buNone/>
              <a:defRPr b="1" sz="1200"/>
            </a:lvl5pPr>
            <a:lvl6pPr indent="-228600" lvl="5" marL="2743200" rtl="0" algn="l">
              <a:lnSpc>
                <a:spcPct val="120000"/>
              </a:lnSpc>
              <a:spcBef>
                <a:spcPts val="400"/>
              </a:spcBef>
              <a:spcAft>
                <a:spcPts val="0"/>
              </a:spcAft>
              <a:buSzPts val="1200"/>
              <a:buNone/>
              <a:defRPr b="1" sz="1200"/>
            </a:lvl6pPr>
            <a:lvl7pPr indent="-228600" lvl="6" marL="3200400" rtl="0" algn="l">
              <a:lnSpc>
                <a:spcPct val="120000"/>
              </a:lnSpc>
              <a:spcBef>
                <a:spcPts val="400"/>
              </a:spcBef>
              <a:spcAft>
                <a:spcPts val="0"/>
              </a:spcAft>
              <a:buSzPts val="1200"/>
              <a:buNone/>
              <a:defRPr b="1" sz="1200"/>
            </a:lvl7pPr>
            <a:lvl8pPr indent="-228600" lvl="7" marL="3657600" rtl="0" algn="l">
              <a:lnSpc>
                <a:spcPct val="120000"/>
              </a:lnSpc>
              <a:spcBef>
                <a:spcPts val="400"/>
              </a:spcBef>
              <a:spcAft>
                <a:spcPts val="0"/>
              </a:spcAft>
              <a:buSzPts val="1200"/>
              <a:buNone/>
              <a:defRPr b="1" sz="1200"/>
            </a:lvl8pPr>
            <a:lvl9pPr indent="-228600" lvl="8" marL="4114800" rtl="0" algn="l">
              <a:lnSpc>
                <a:spcPct val="120000"/>
              </a:lnSpc>
              <a:spcBef>
                <a:spcPts val="400"/>
              </a:spcBef>
              <a:spcAft>
                <a:spcPts val="0"/>
              </a:spcAft>
              <a:buSzPts val="1200"/>
              <a:buNone/>
              <a:defRPr b="1" sz="1200"/>
            </a:lvl9pPr>
          </a:lstStyle>
          <a:p/>
        </p:txBody>
      </p:sp>
      <p:sp>
        <p:nvSpPr>
          <p:cNvPr id="93" name="Google Shape;93;p18"/>
          <p:cNvSpPr txBox="1"/>
          <p:nvPr>
            <p:ph idx="4" type="body"/>
          </p:nvPr>
        </p:nvSpPr>
        <p:spPr>
          <a:xfrm>
            <a:off x="4841094" y="2116118"/>
            <a:ext cx="3456600" cy="1977900"/>
          </a:xfrm>
          <a:prstGeom prst="rect">
            <a:avLst/>
          </a:prstGeom>
          <a:noFill/>
          <a:ln>
            <a:noFill/>
          </a:ln>
        </p:spPr>
        <p:txBody>
          <a:bodyPr anchorCtr="0" anchor="t" bIns="34275" lIns="68575" spcFirstLastPara="1" rIns="68575" wrap="square" tIns="34275">
            <a:noAutofit/>
          </a:bodyPr>
          <a:lstStyle>
            <a:lvl1pPr indent="-317500" lvl="0" marL="457200" rtl="0" algn="l">
              <a:lnSpc>
                <a:spcPct val="120000"/>
              </a:lnSpc>
              <a:spcBef>
                <a:spcPts val="800"/>
              </a:spcBef>
              <a:spcAft>
                <a:spcPts val="0"/>
              </a:spcAft>
              <a:buSzPts val="1400"/>
              <a:buChar char="•"/>
              <a:defRPr/>
            </a:lvl1pPr>
            <a:lvl2pPr indent="-317500" lvl="1" marL="914400" rtl="0" algn="l">
              <a:lnSpc>
                <a:spcPct val="120000"/>
              </a:lnSpc>
              <a:spcBef>
                <a:spcPts val="400"/>
              </a:spcBef>
              <a:spcAft>
                <a:spcPts val="0"/>
              </a:spcAft>
              <a:buSzPts val="1400"/>
              <a:buChar char="•"/>
              <a:defRPr/>
            </a:lvl2pPr>
            <a:lvl3pPr indent="-317500" lvl="2" marL="1371600" rtl="0" algn="l">
              <a:lnSpc>
                <a:spcPct val="120000"/>
              </a:lnSpc>
              <a:spcBef>
                <a:spcPts val="400"/>
              </a:spcBef>
              <a:spcAft>
                <a:spcPts val="0"/>
              </a:spcAft>
              <a:buSzPts val="1400"/>
              <a:buChar char="•"/>
              <a:defRPr/>
            </a:lvl3pPr>
            <a:lvl4pPr indent="-317500" lvl="3" marL="1828800" rtl="0" algn="l">
              <a:lnSpc>
                <a:spcPct val="120000"/>
              </a:lnSpc>
              <a:spcBef>
                <a:spcPts val="400"/>
              </a:spcBef>
              <a:spcAft>
                <a:spcPts val="0"/>
              </a:spcAft>
              <a:buSzPts val="1400"/>
              <a:buChar char="•"/>
              <a:defRPr/>
            </a:lvl4pPr>
            <a:lvl5pPr indent="-317500" lvl="4" marL="2286000" rtl="0" algn="l">
              <a:lnSpc>
                <a:spcPct val="120000"/>
              </a:lnSpc>
              <a:spcBef>
                <a:spcPts val="400"/>
              </a:spcBef>
              <a:spcAft>
                <a:spcPts val="0"/>
              </a:spcAft>
              <a:buSzPts val="1400"/>
              <a:buChar char="•"/>
              <a:defRPr/>
            </a:lvl5pPr>
            <a:lvl6pPr indent="-317500" lvl="5" marL="2743200" rtl="0" algn="l">
              <a:lnSpc>
                <a:spcPct val="120000"/>
              </a:lnSpc>
              <a:spcBef>
                <a:spcPts val="400"/>
              </a:spcBef>
              <a:spcAft>
                <a:spcPts val="0"/>
              </a:spcAft>
              <a:buSzPts val="1400"/>
              <a:buChar char="•"/>
              <a:defRPr/>
            </a:lvl6pPr>
            <a:lvl7pPr indent="-317500" lvl="6" marL="3200400" rtl="0" algn="l">
              <a:lnSpc>
                <a:spcPct val="120000"/>
              </a:lnSpc>
              <a:spcBef>
                <a:spcPts val="400"/>
              </a:spcBef>
              <a:spcAft>
                <a:spcPts val="0"/>
              </a:spcAft>
              <a:buSzPts val="1400"/>
              <a:buChar char="•"/>
              <a:defRPr/>
            </a:lvl7pPr>
            <a:lvl8pPr indent="-317500" lvl="7" marL="3657600" rtl="0" algn="l">
              <a:lnSpc>
                <a:spcPct val="120000"/>
              </a:lnSpc>
              <a:spcBef>
                <a:spcPts val="400"/>
              </a:spcBef>
              <a:spcAft>
                <a:spcPts val="0"/>
              </a:spcAft>
              <a:buSzPts val="1400"/>
              <a:buChar char="•"/>
              <a:defRPr/>
            </a:lvl8pPr>
            <a:lvl9pPr indent="-317500" lvl="8" marL="4114800" rtl="0" algn="l">
              <a:lnSpc>
                <a:spcPct val="120000"/>
              </a:lnSpc>
              <a:spcBef>
                <a:spcPts val="400"/>
              </a:spcBef>
              <a:spcAft>
                <a:spcPts val="0"/>
              </a:spcAft>
              <a:buSzPts val="1400"/>
              <a:buChar char="•"/>
              <a:defRPr/>
            </a:lvl9pPr>
          </a:lstStyle>
          <a:p/>
        </p:txBody>
      </p:sp>
      <p:sp>
        <p:nvSpPr>
          <p:cNvPr id="94" name="Google Shape;94;p18"/>
          <p:cNvSpPr txBox="1"/>
          <p:nvPr>
            <p:ph idx="10" type="dt"/>
          </p:nvPr>
        </p:nvSpPr>
        <p:spPr>
          <a:xfrm>
            <a:off x="5665604" y="247777"/>
            <a:ext cx="2625600" cy="231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 name="Google Shape;95;p18"/>
          <p:cNvSpPr txBox="1"/>
          <p:nvPr>
            <p:ph idx="11" type="ftr"/>
          </p:nvPr>
        </p:nvSpPr>
        <p:spPr>
          <a:xfrm>
            <a:off x="1151021" y="246980"/>
            <a:ext cx="4391700" cy="231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8"/>
          <p:cNvSpPr txBox="1"/>
          <p:nvPr>
            <p:ph idx="12" type="sldNum"/>
          </p:nvPr>
        </p:nvSpPr>
        <p:spPr>
          <a:xfrm>
            <a:off x="360045" y="599230"/>
            <a:ext cx="608100" cy="377700"/>
          </a:xfrm>
          <a:prstGeom prst="rect">
            <a:avLst/>
          </a:prstGeom>
          <a:noFill/>
          <a:ln>
            <a:noFill/>
          </a:ln>
        </p:spPr>
        <p:txBody>
          <a:bodyPr anchorCtr="0" anchor="t"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97" name="Google Shape;97;p18"/>
          <p:cNvCxnSpPr/>
          <p:nvPr/>
        </p:nvCxnSpPr>
        <p:spPr>
          <a:xfrm>
            <a:off x="1028765" y="599230"/>
            <a:ext cx="0" cy="8004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19"/>
          <p:cNvSpPr txBox="1"/>
          <p:nvPr>
            <p:ph type="title"/>
          </p:nvPr>
        </p:nvSpPr>
        <p:spPr>
          <a:xfrm>
            <a:off x="1151022" y="603389"/>
            <a:ext cx="7140000" cy="7869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19"/>
          <p:cNvSpPr txBox="1"/>
          <p:nvPr>
            <p:ph idx="10" type="dt"/>
          </p:nvPr>
        </p:nvSpPr>
        <p:spPr>
          <a:xfrm>
            <a:off x="5665604" y="247777"/>
            <a:ext cx="2625600" cy="231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19"/>
          <p:cNvSpPr txBox="1"/>
          <p:nvPr>
            <p:ph idx="11" type="ftr"/>
          </p:nvPr>
        </p:nvSpPr>
        <p:spPr>
          <a:xfrm>
            <a:off x="1151021" y="246980"/>
            <a:ext cx="4391700" cy="231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19"/>
          <p:cNvSpPr txBox="1"/>
          <p:nvPr>
            <p:ph idx="12" type="sldNum"/>
          </p:nvPr>
        </p:nvSpPr>
        <p:spPr>
          <a:xfrm>
            <a:off x="360045" y="599230"/>
            <a:ext cx="608100" cy="377700"/>
          </a:xfrm>
          <a:prstGeom prst="rect">
            <a:avLst/>
          </a:prstGeom>
          <a:noFill/>
          <a:ln>
            <a:noFill/>
          </a:ln>
        </p:spPr>
        <p:txBody>
          <a:bodyPr anchorCtr="0" anchor="t"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03" name="Google Shape;103;p19"/>
          <p:cNvCxnSpPr/>
          <p:nvPr/>
        </p:nvCxnSpPr>
        <p:spPr>
          <a:xfrm>
            <a:off x="1028765" y="599230"/>
            <a:ext cx="0" cy="8004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
        <p:nvSpPr>
          <p:cNvPr id="105" name="Google Shape;105;p20"/>
          <p:cNvSpPr txBox="1"/>
          <p:nvPr>
            <p:ph idx="10" type="dt"/>
          </p:nvPr>
        </p:nvSpPr>
        <p:spPr>
          <a:xfrm>
            <a:off x="5665604" y="247777"/>
            <a:ext cx="2625600" cy="231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20"/>
          <p:cNvSpPr txBox="1"/>
          <p:nvPr>
            <p:ph idx="11" type="ftr"/>
          </p:nvPr>
        </p:nvSpPr>
        <p:spPr>
          <a:xfrm>
            <a:off x="1151021" y="246980"/>
            <a:ext cx="4391700" cy="231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20"/>
          <p:cNvSpPr txBox="1"/>
          <p:nvPr>
            <p:ph idx="12" type="sldNum"/>
          </p:nvPr>
        </p:nvSpPr>
        <p:spPr>
          <a:xfrm>
            <a:off x="360045" y="599230"/>
            <a:ext cx="608100" cy="377700"/>
          </a:xfrm>
          <a:prstGeom prst="rect">
            <a:avLst/>
          </a:prstGeom>
          <a:noFill/>
          <a:ln>
            <a:noFill/>
          </a:ln>
        </p:spPr>
        <p:txBody>
          <a:bodyPr anchorCtr="0" anchor="t"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8" name="Shape 108"/>
        <p:cNvGrpSpPr/>
        <p:nvPr/>
      </p:nvGrpSpPr>
      <p:grpSpPr>
        <a:xfrm>
          <a:off x="0" y="0"/>
          <a:ext cx="0" cy="0"/>
          <a:chOff x="0" y="0"/>
          <a:chExt cx="0" cy="0"/>
        </a:xfrm>
      </p:grpSpPr>
      <p:sp>
        <p:nvSpPr>
          <p:cNvPr id="109" name="Google Shape;109;p21"/>
          <p:cNvSpPr txBox="1"/>
          <p:nvPr>
            <p:ph type="title"/>
          </p:nvPr>
        </p:nvSpPr>
        <p:spPr>
          <a:xfrm>
            <a:off x="1150981" y="599230"/>
            <a:ext cx="2387100" cy="16851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1800"/>
              <a:buFont typeface="Palatino Linotype"/>
              <a:buNone/>
              <a:defRPr sz="1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0" name="Google Shape;110;p21"/>
          <p:cNvSpPr txBox="1"/>
          <p:nvPr>
            <p:ph idx="1" type="body"/>
          </p:nvPr>
        </p:nvSpPr>
        <p:spPr>
          <a:xfrm>
            <a:off x="3782786" y="599231"/>
            <a:ext cx="4509300" cy="3494100"/>
          </a:xfrm>
          <a:prstGeom prst="rect">
            <a:avLst/>
          </a:prstGeom>
          <a:noFill/>
          <a:ln>
            <a:noFill/>
          </a:ln>
        </p:spPr>
        <p:txBody>
          <a:bodyPr anchorCtr="0" anchor="ctr" bIns="34275" lIns="68575" spcFirstLastPara="1" rIns="68575" wrap="square" tIns="34275">
            <a:noAutofit/>
          </a:bodyPr>
          <a:lstStyle>
            <a:lvl1pPr indent="-317500" lvl="0" marL="457200" rtl="0" algn="l">
              <a:lnSpc>
                <a:spcPct val="120000"/>
              </a:lnSpc>
              <a:spcBef>
                <a:spcPts val="800"/>
              </a:spcBef>
              <a:spcAft>
                <a:spcPts val="0"/>
              </a:spcAft>
              <a:buSzPts val="1400"/>
              <a:buChar char="•"/>
              <a:defRPr/>
            </a:lvl1pPr>
            <a:lvl2pPr indent="-317500" lvl="1" marL="914400" rtl="0" algn="l">
              <a:lnSpc>
                <a:spcPct val="120000"/>
              </a:lnSpc>
              <a:spcBef>
                <a:spcPts val="400"/>
              </a:spcBef>
              <a:spcAft>
                <a:spcPts val="0"/>
              </a:spcAft>
              <a:buSzPts val="1400"/>
              <a:buChar char="•"/>
              <a:defRPr/>
            </a:lvl2pPr>
            <a:lvl3pPr indent="-317500" lvl="2" marL="1371600" rtl="0" algn="l">
              <a:lnSpc>
                <a:spcPct val="120000"/>
              </a:lnSpc>
              <a:spcBef>
                <a:spcPts val="400"/>
              </a:spcBef>
              <a:spcAft>
                <a:spcPts val="0"/>
              </a:spcAft>
              <a:buSzPts val="1400"/>
              <a:buChar char="•"/>
              <a:defRPr/>
            </a:lvl3pPr>
            <a:lvl4pPr indent="-317500" lvl="3" marL="1828800" rtl="0" algn="l">
              <a:lnSpc>
                <a:spcPct val="120000"/>
              </a:lnSpc>
              <a:spcBef>
                <a:spcPts val="400"/>
              </a:spcBef>
              <a:spcAft>
                <a:spcPts val="0"/>
              </a:spcAft>
              <a:buSzPts val="1400"/>
              <a:buChar char="•"/>
              <a:defRPr/>
            </a:lvl4pPr>
            <a:lvl5pPr indent="-317500" lvl="4" marL="2286000" rtl="0" algn="l">
              <a:lnSpc>
                <a:spcPct val="120000"/>
              </a:lnSpc>
              <a:spcBef>
                <a:spcPts val="400"/>
              </a:spcBef>
              <a:spcAft>
                <a:spcPts val="0"/>
              </a:spcAft>
              <a:buSzPts val="1400"/>
              <a:buChar char="•"/>
              <a:defRPr/>
            </a:lvl5pPr>
            <a:lvl6pPr indent="-317500" lvl="5" marL="2743200" rtl="0" algn="l">
              <a:lnSpc>
                <a:spcPct val="120000"/>
              </a:lnSpc>
              <a:spcBef>
                <a:spcPts val="400"/>
              </a:spcBef>
              <a:spcAft>
                <a:spcPts val="0"/>
              </a:spcAft>
              <a:buSzPts val="1400"/>
              <a:buChar char="•"/>
              <a:defRPr/>
            </a:lvl6pPr>
            <a:lvl7pPr indent="-317500" lvl="6" marL="3200400" rtl="0" algn="l">
              <a:lnSpc>
                <a:spcPct val="120000"/>
              </a:lnSpc>
              <a:spcBef>
                <a:spcPts val="400"/>
              </a:spcBef>
              <a:spcAft>
                <a:spcPts val="0"/>
              </a:spcAft>
              <a:buSzPts val="1400"/>
              <a:buChar char="•"/>
              <a:defRPr/>
            </a:lvl7pPr>
            <a:lvl8pPr indent="-317500" lvl="7" marL="3657600" rtl="0" algn="l">
              <a:lnSpc>
                <a:spcPct val="120000"/>
              </a:lnSpc>
              <a:spcBef>
                <a:spcPts val="400"/>
              </a:spcBef>
              <a:spcAft>
                <a:spcPts val="0"/>
              </a:spcAft>
              <a:buSzPts val="1400"/>
              <a:buChar char="•"/>
              <a:defRPr/>
            </a:lvl8pPr>
            <a:lvl9pPr indent="-317500" lvl="8" marL="4114800" rtl="0" algn="l">
              <a:lnSpc>
                <a:spcPct val="120000"/>
              </a:lnSpc>
              <a:spcBef>
                <a:spcPts val="400"/>
              </a:spcBef>
              <a:spcAft>
                <a:spcPts val="0"/>
              </a:spcAft>
              <a:buSzPts val="1400"/>
              <a:buChar char="•"/>
              <a:defRPr/>
            </a:lvl9pPr>
          </a:lstStyle>
          <a:p/>
        </p:txBody>
      </p:sp>
      <p:sp>
        <p:nvSpPr>
          <p:cNvPr id="111" name="Google Shape;111;p21"/>
          <p:cNvSpPr txBox="1"/>
          <p:nvPr>
            <p:ph idx="2" type="body"/>
          </p:nvPr>
        </p:nvSpPr>
        <p:spPr>
          <a:xfrm>
            <a:off x="1151021" y="2404118"/>
            <a:ext cx="2388900" cy="1686000"/>
          </a:xfrm>
          <a:prstGeom prst="rect">
            <a:avLst/>
          </a:prstGeom>
          <a:noFill/>
          <a:ln>
            <a:noFill/>
          </a:ln>
        </p:spPr>
        <p:txBody>
          <a:bodyPr anchorCtr="0" anchor="t" bIns="34275" lIns="68575" spcFirstLastPara="1" rIns="68575" wrap="square" tIns="34275">
            <a:noAutofit/>
          </a:bodyPr>
          <a:lstStyle>
            <a:lvl1pPr indent="-228600" lvl="0" marL="457200" rtl="0" algn="l">
              <a:lnSpc>
                <a:spcPct val="120000"/>
              </a:lnSpc>
              <a:spcBef>
                <a:spcPts val="800"/>
              </a:spcBef>
              <a:spcAft>
                <a:spcPts val="0"/>
              </a:spcAft>
              <a:buSzPts val="1200"/>
              <a:buNone/>
              <a:defRPr sz="1200"/>
            </a:lvl1pPr>
            <a:lvl2pPr indent="-228600" lvl="1" marL="914400" rtl="0" algn="l">
              <a:lnSpc>
                <a:spcPct val="120000"/>
              </a:lnSpc>
              <a:spcBef>
                <a:spcPts val="400"/>
              </a:spcBef>
              <a:spcAft>
                <a:spcPts val="0"/>
              </a:spcAft>
              <a:buSzPts val="1100"/>
              <a:buNone/>
              <a:defRPr sz="1100"/>
            </a:lvl2pPr>
            <a:lvl3pPr indent="-228600" lvl="2" marL="1371600" rtl="0" algn="l">
              <a:lnSpc>
                <a:spcPct val="120000"/>
              </a:lnSpc>
              <a:spcBef>
                <a:spcPts val="400"/>
              </a:spcBef>
              <a:spcAft>
                <a:spcPts val="0"/>
              </a:spcAft>
              <a:buSzPts val="900"/>
              <a:buNone/>
              <a:defRPr sz="900"/>
            </a:lvl3pPr>
            <a:lvl4pPr indent="-228600" lvl="3" marL="1828800" rtl="0" algn="l">
              <a:lnSpc>
                <a:spcPct val="120000"/>
              </a:lnSpc>
              <a:spcBef>
                <a:spcPts val="400"/>
              </a:spcBef>
              <a:spcAft>
                <a:spcPts val="0"/>
              </a:spcAft>
              <a:buSzPts val="800"/>
              <a:buNone/>
              <a:defRPr sz="800"/>
            </a:lvl4pPr>
            <a:lvl5pPr indent="-228600" lvl="4" marL="2286000" rtl="0" algn="l">
              <a:lnSpc>
                <a:spcPct val="120000"/>
              </a:lnSpc>
              <a:spcBef>
                <a:spcPts val="400"/>
              </a:spcBef>
              <a:spcAft>
                <a:spcPts val="0"/>
              </a:spcAft>
              <a:buSzPts val="800"/>
              <a:buNone/>
              <a:defRPr sz="800"/>
            </a:lvl5pPr>
            <a:lvl6pPr indent="-228600" lvl="5" marL="2743200" rtl="0" algn="l">
              <a:lnSpc>
                <a:spcPct val="120000"/>
              </a:lnSpc>
              <a:spcBef>
                <a:spcPts val="400"/>
              </a:spcBef>
              <a:spcAft>
                <a:spcPts val="0"/>
              </a:spcAft>
              <a:buSzPts val="800"/>
              <a:buNone/>
              <a:defRPr sz="800"/>
            </a:lvl6pPr>
            <a:lvl7pPr indent="-228600" lvl="6" marL="3200400" rtl="0" algn="l">
              <a:lnSpc>
                <a:spcPct val="120000"/>
              </a:lnSpc>
              <a:spcBef>
                <a:spcPts val="400"/>
              </a:spcBef>
              <a:spcAft>
                <a:spcPts val="0"/>
              </a:spcAft>
              <a:buSzPts val="800"/>
              <a:buNone/>
              <a:defRPr sz="800"/>
            </a:lvl7pPr>
            <a:lvl8pPr indent="-228600" lvl="7" marL="3657600" rtl="0" algn="l">
              <a:lnSpc>
                <a:spcPct val="120000"/>
              </a:lnSpc>
              <a:spcBef>
                <a:spcPts val="400"/>
              </a:spcBef>
              <a:spcAft>
                <a:spcPts val="0"/>
              </a:spcAft>
              <a:buSzPts val="800"/>
              <a:buNone/>
              <a:defRPr sz="800"/>
            </a:lvl8pPr>
            <a:lvl9pPr indent="-228600" lvl="8" marL="4114800" rtl="0" algn="l">
              <a:lnSpc>
                <a:spcPct val="120000"/>
              </a:lnSpc>
              <a:spcBef>
                <a:spcPts val="400"/>
              </a:spcBef>
              <a:spcAft>
                <a:spcPts val="0"/>
              </a:spcAft>
              <a:buSzPts val="800"/>
              <a:buNone/>
              <a:defRPr sz="800"/>
            </a:lvl9pPr>
          </a:lstStyle>
          <a:p/>
        </p:txBody>
      </p:sp>
      <p:sp>
        <p:nvSpPr>
          <p:cNvPr id="112" name="Google Shape;112;p21"/>
          <p:cNvSpPr txBox="1"/>
          <p:nvPr>
            <p:ph idx="10" type="dt"/>
          </p:nvPr>
        </p:nvSpPr>
        <p:spPr>
          <a:xfrm>
            <a:off x="5665604" y="247777"/>
            <a:ext cx="2625600" cy="231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21"/>
          <p:cNvSpPr txBox="1"/>
          <p:nvPr>
            <p:ph idx="11" type="ftr"/>
          </p:nvPr>
        </p:nvSpPr>
        <p:spPr>
          <a:xfrm>
            <a:off x="1151021" y="246980"/>
            <a:ext cx="4391700" cy="231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1"/>
          <p:cNvSpPr txBox="1"/>
          <p:nvPr>
            <p:ph idx="12" type="sldNum"/>
          </p:nvPr>
        </p:nvSpPr>
        <p:spPr>
          <a:xfrm>
            <a:off x="360045" y="599230"/>
            <a:ext cx="608100" cy="377700"/>
          </a:xfrm>
          <a:prstGeom prst="rect">
            <a:avLst/>
          </a:prstGeom>
          <a:noFill/>
          <a:ln>
            <a:noFill/>
          </a:ln>
        </p:spPr>
        <p:txBody>
          <a:bodyPr anchorCtr="0" anchor="t"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15" name="Google Shape;115;p21"/>
          <p:cNvCxnSpPr/>
          <p:nvPr/>
        </p:nvCxnSpPr>
        <p:spPr>
          <a:xfrm>
            <a:off x="1028765" y="599230"/>
            <a:ext cx="0" cy="16851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6" name="Shape 116"/>
        <p:cNvGrpSpPr/>
        <p:nvPr/>
      </p:nvGrpSpPr>
      <p:grpSpPr>
        <a:xfrm>
          <a:off x="0" y="0"/>
          <a:ext cx="0" cy="0"/>
          <a:chOff x="0" y="0"/>
          <a:chExt cx="0" cy="0"/>
        </a:xfrm>
      </p:grpSpPr>
      <p:grpSp>
        <p:nvGrpSpPr>
          <p:cNvPr id="117" name="Google Shape;117;p22"/>
          <p:cNvGrpSpPr/>
          <p:nvPr/>
        </p:nvGrpSpPr>
        <p:grpSpPr>
          <a:xfrm>
            <a:off x="5608040" y="361628"/>
            <a:ext cx="3055950" cy="3861900"/>
            <a:chOff x="7477387" y="482170"/>
            <a:chExt cx="4074600" cy="5149200"/>
          </a:xfrm>
        </p:grpSpPr>
        <p:sp>
          <p:nvSpPr>
            <p:cNvPr id="118" name="Google Shape;118;p22"/>
            <p:cNvSpPr/>
            <p:nvPr/>
          </p:nvSpPr>
          <p:spPr>
            <a:xfrm>
              <a:off x="7477387" y="482170"/>
              <a:ext cx="4074600" cy="5149200"/>
            </a:xfrm>
            <a:prstGeom prst="rect">
              <a:avLst/>
            </a:prstGeom>
            <a:gradFill>
              <a:gsLst>
                <a:gs pos="0">
                  <a:srgbClr val="1A1814"/>
                </a:gs>
                <a:gs pos="100000">
                  <a:srgbClr val="1A1814"/>
                </a:gs>
              </a:gsLst>
              <a:lin ang="5400012" scaled="0"/>
            </a:gradFill>
            <a:ln>
              <a:noFill/>
            </a:ln>
            <a:effectLst>
              <a:outerShdw blurRad="127000" sx="98000" rotWithShape="0" algn="tl" dir="4740000" dist="228600" sy="98000">
                <a:srgbClr val="000000">
                  <a:alpha val="3373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 name="Google Shape;119;p22"/>
            <p:cNvSpPr/>
            <p:nvPr/>
          </p:nvSpPr>
          <p:spPr>
            <a:xfrm>
              <a:off x="7790446" y="812506"/>
              <a:ext cx="3450300" cy="4466400"/>
            </a:xfrm>
            <a:prstGeom prst="rect">
              <a:avLst/>
            </a:prstGeom>
            <a:gradFill>
              <a:gsLst>
                <a:gs pos="0">
                  <a:srgbClr val="DADADA"/>
                </a:gs>
                <a:gs pos="100000">
                  <a:srgbClr val="FFFFFE"/>
                </a:gs>
              </a:gsLst>
              <a:lin ang="16200038" scaled="0"/>
            </a:gradFill>
            <a:ln cap="flat" cmpd="sng" w="50800">
              <a:solidFill>
                <a:srgbClr val="191919"/>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20" name="Google Shape;120;p22"/>
          <p:cNvSpPr txBox="1"/>
          <p:nvPr>
            <p:ph type="title"/>
          </p:nvPr>
        </p:nvSpPr>
        <p:spPr>
          <a:xfrm>
            <a:off x="1151771" y="847135"/>
            <a:ext cx="4085700" cy="13731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Palatino Linotyp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22"/>
          <p:cNvSpPr/>
          <p:nvPr>
            <p:ph idx="2" type="pic"/>
          </p:nvPr>
        </p:nvSpPr>
        <p:spPr>
          <a:xfrm>
            <a:off x="6093292" y="841906"/>
            <a:ext cx="2093400" cy="2899800"/>
          </a:xfrm>
          <a:prstGeom prst="rect">
            <a:avLst/>
          </a:prstGeom>
          <a:solidFill>
            <a:srgbClr val="D8D8D8"/>
          </a:solidFill>
          <a:ln>
            <a:noFill/>
          </a:ln>
        </p:spPr>
        <p:txBody>
          <a:bodyPr anchorCtr="0" anchor="t" bIns="34275" lIns="68575" spcFirstLastPara="1" rIns="68575" wrap="square" tIns="34275">
            <a:noAutofit/>
          </a:bodyPr>
          <a:lstStyle>
            <a:lvl1pPr lvl="0" marR="0" rtl="0" algn="ctr">
              <a:lnSpc>
                <a:spcPct val="120000"/>
              </a:lnSpc>
              <a:spcBef>
                <a:spcPts val="800"/>
              </a:spcBef>
              <a:spcAft>
                <a:spcPts val="0"/>
              </a:spcAft>
              <a:buClr>
                <a:schemeClr val="accent1"/>
              </a:buClr>
              <a:buSzPts val="2400"/>
              <a:buFont typeface="Arial"/>
              <a:buNone/>
              <a:defRPr b="0" i="0" sz="2400" u="none" cap="none" strike="noStrike">
                <a:solidFill>
                  <a:schemeClr val="dk1"/>
                </a:solidFill>
                <a:latin typeface="Palatino Linotype"/>
                <a:ea typeface="Palatino Linotype"/>
                <a:cs typeface="Palatino Linotype"/>
                <a:sym typeface="Palatino Linotype"/>
              </a:defRPr>
            </a:lvl1pPr>
            <a:lvl2pPr lvl="1" marR="0" rtl="0" algn="l">
              <a:lnSpc>
                <a:spcPct val="120000"/>
              </a:lnSpc>
              <a:spcBef>
                <a:spcPts val="400"/>
              </a:spcBef>
              <a:spcAft>
                <a:spcPts val="0"/>
              </a:spcAft>
              <a:buClr>
                <a:schemeClr val="accent1"/>
              </a:buClr>
              <a:buSzPts val="2100"/>
              <a:buFont typeface="Arial"/>
              <a:buNone/>
              <a:defRPr b="0" i="0" sz="2100" u="none" cap="none" strike="noStrike">
                <a:solidFill>
                  <a:schemeClr val="dk1"/>
                </a:solidFill>
                <a:latin typeface="Palatino Linotype"/>
                <a:ea typeface="Palatino Linotype"/>
                <a:cs typeface="Palatino Linotype"/>
                <a:sym typeface="Palatino Linotype"/>
              </a:defRPr>
            </a:lvl2pPr>
            <a:lvl3pPr lvl="2" marR="0" rtl="0" algn="l">
              <a:lnSpc>
                <a:spcPct val="120000"/>
              </a:lnSpc>
              <a:spcBef>
                <a:spcPts val="400"/>
              </a:spcBef>
              <a:spcAft>
                <a:spcPts val="0"/>
              </a:spcAft>
              <a:buClr>
                <a:schemeClr val="accent1"/>
              </a:buClr>
              <a:buSzPts val="1800"/>
              <a:buFont typeface="Arial"/>
              <a:buNone/>
              <a:defRPr b="0" i="0" sz="1800" u="none" cap="none" strike="noStrike">
                <a:solidFill>
                  <a:schemeClr val="dk1"/>
                </a:solidFill>
                <a:latin typeface="Palatino Linotype"/>
                <a:ea typeface="Palatino Linotype"/>
                <a:cs typeface="Palatino Linotype"/>
                <a:sym typeface="Palatino Linotype"/>
              </a:defRPr>
            </a:lvl3pPr>
            <a:lvl4pPr lvl="3" marR="0" rtl="0" algn="l">
              <a:lnSpc>
                <a:spcPct val="120000"/>
              </a:lnSpc>
              <a:spcBef>
                <a:spcPts val="400"/>
              </a:spcBef>
              <a:spcAft>
                <a:spcPts val="0"/>
              </a:spcAft>
              <a:buClr>
                <a:schemeClr val="accent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4pPr>
            <a:lvl5pPr lvl="4" marR="0" rtl="0" algn="l">
              <a:lnSpc>
                <a:spcPct val="120000"/>
              </a:lnSpc>
              <a:spcBef>
                <a:spcPts val="400"/>
              </a:spcBef>
              <a:spcAft>
                <a:spcPts val="0"/>
              </a:spcAft>
              <a:buClr>
                <a:schemeClr val="accent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5pPr>
            <a:lvl6pPr lvl="5" marR="0" rtl="0" algn="l">
              <a:lnSpc>
                <a:spcPct val="120000"/>
              </a:lnSpc>
              <a:spcBef>
                <a:spcPts val="400"/>
              </a:spcBef>
              <a:spcAft>
                <a:spcPts val="0"/>
              </a:spcAft>
              <a:buClr>
                <a:schemeClr val="accent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6pPr>
            <a:lvl7pPr lvl="6" marR="0" rtl="0" algn="l">
              <a:lnSpc>
                <a:spcPct val="120000"/>
              </a:lnSpc>
              <a:spcBef>
                <a:spcPts val="400"/>
              </a:spcBef>
              <a:spcAft>
                <a:spcPts val="0"/>
              </a:spcAft>
              <a:buClr>
                <a:schemeClr val="accent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7pPr>
            <a:lvl8pPr lvl="7" marR="0" rtl="0" algn="l">
              <a:lnSpc>
                <a:spcPct val="120000"/>
              </a:lnSpc>
              <a:spcBef>
                <a:spcPts val="400"/>
              </a:spcBef>
              <a:spcAft>
                <a:spcPts val="0"/>
              </a:spcAft>
              <a:buClr>
                <a:schemeClr val="accent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8pPr>
            <a:lvl9pPr lvl="8" marR="0" rtl="0" algn="l">
              <a:lnSpc>
                <a:spcPct val="120000"/>
              </a:lnSpc>
              <a:spcBef>
                <a:spcPts val="400"/>
              </a:spcBef>
              <a:spcAft>
                <a:spcPts val="0"/>
              </a:spcAft>
              <a:buClr>
                <a:schemeClr val="accent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9pPr>
          </a:lstStyle>
          <a:p/>
        </p:txBody>
      </p:sp>
      <p:sp>
        <p:nvSpPr>
          <p:cNvPr id="122" name="Google Shape;122;p22"/>
          <p:cNvSpPr txBox="1"/>
          <p:nvPr>
            <p:ph idx="1" type="body"/>
          </p:nvPr>
        </p:nvSpPr>
        <p:spPr>
          <a:xfrm>
            <a:off x="1151021" y="2359494"/>
            <a:ext cx="4080000" cy="1502700"/>
          </a:xfrm>
          <a:prstGeom prst="rect">
            <a:avLst/>
          </a:prstGeom>
          <a:noFill/>
          <a:ln>
            <a:noFill/>
          </a:ln>
        </p:spPr>
        <p:txBody>
          <a:bodyPr anchorCtr="0" anchor="t" bIns="34275" lIns="68575" spcFirstLastPara="1" rIns="68575" wrap="square" tIns="34275">
            <a:noAutofit/>
          </a:bodyPr>
          <a:lstStyle>
            <a:lvl1pPr indent="-228600" lvl="0" marL="457200" rtl="0" algn="l">
              <a:lnSpc>
                <a:spcPct val="120000"/>
              </a:lnSpc>
              <a:spcBef>
                <a:spcPts val="800"/>
              </a:spcBef>
              <a:spcAft>
                <a:spcPts val="0"/>
              </a:spcAft>
              <a:buSzPts val="1400"/>
              <a:buNone/>
              <a:defRPr sz="1400"/>
            </a:lvl1pPr>
            <a:lvl2pPr indent="-228600" lvl="1" marL="914400" rtl="0" algn="l">
              <a:lnSpc>
                <a:spcPct val="120000"/>
              </a:lnSpc>
              <a:spcBef>
                <a:spcPts val="400"/>
              </a:spcBef>
              <a:spcAft>
                <a:spcPts val="0"/>
              </a:spcAft>
              <a:buSzPts val="1100"/>
              <a:buNone/>
              <a:defRPr sz="1100"/>
            </a:lvl2pPr>
            <a:lvl3pPr indent="-228600" lvl="2" marL="1371600" rtl="0" algn="l">
              <a:lnSpc>
                <a:spcPct val="120000"/>
              </a:lnSpc>
              <a:spcBef>
                <a:spcPts val="400"/>
              </a:spcBef>
              <a:spcAft>
                <a:spcPts val="0"/>
              </a:spcAft>
              <a:buSzPts val="900"/>
              <a:buNone/>
              <a:defRPr sz="900"/>
            </a:lvl3pPr>
            <a:lvl4pPr indent="-228600" lvl="3" marL="1828800" rtl="0" algn="l">
              <a:lnSpc>
                <a:spcPct val="120000"/>
              </a:lnSpc>
              <a:spcBef>
                <a:spcPts val="400"/>
              </a:spcBef>
              <a:spcAft>
                <a:spcPts val="0"/>
              </a:spcAft>
              <a:buSzPts val="800"/>
              <a:buNone/>
              <a:defRPr sz="800"/>
            </a:lvl4pPr>
            <a:lvl5pPr indent="-228600" lvl="4" marL="2286000" rtl="0" algn="l">
              <a:lnSpc>
                <a:spcPct val="120000"/>
              </a:lnSpc>
              <a:spcBef>
                <a:spcPts val="400"/>
              </a:spcBef>
              <a:spcAft>
                <a:spcPts val="0"/>
              </a:spcAft>
              <a:buSzPts val="800"/>
              <a:buNone/>
              <a:defRPr sz="800"/>
            </a:lvl5pPr>
            <a:lvl6pPr indent="-228600" lvl="5" marL="2743200" rtl="0" algn="l">
              <a:lnSpc>
                <a:spcPct val="120000"/>
              </a:lnSpc>
              <a:spcBef>
                <a:spcPts val="400"/>
              </a:spcBef>
              <a:spcAft>
                <a:spcPts val="0"/>
              </a:spcAft>
              <a:buSzPts val="800"/>
              <a:buNone/>
              <a:defRPr sz="800"/>
            </a:lvl6pPr>
            <a:lvl7pPr indent="-228600" lvl="6" marL="3200400" rtl="0" algn="l">
              <a:lnSpc>
                <a:spcPct val="120000"/>
              </a:lnSpc>
              <a:spcBef>
                <a:spcPts val="400"/>
              </a:spcBef>
              <a:spcAft>
                <a:spcPts val="0"/>
              </a:spcAft>
              <a:buSzPts val="800"/>
              <a:buNone/>
              <a:defRPr sz="800"/>
            </a:lvl7pPr>
            <a:lvl8pPr indent="-228600" lvl="7" marL="3657600" rtl="0" algn="l">
              <a:lnSpc>
                <a:spcPct val="120000"/>
              </a:lnSpc>
              <a:spcBef>
                <a:spcPts val="400"/>
              </a:spcBef>
              <a:spcAft>
                <a:spcPts val="0"/>
              </a:spcAft>
              <a:buSzPts val="800"/>
              <a:buNone/>
              <a:defRPr sz="800"/>
            </a:lvl8pPr>
            <a:lvl9pPr indent="-228600" lvl="8" marL="4114800" rtl="0" algn="l">
              <a:lnSpc>
                <a:spcPct val="120000"/>
              </a:lnSpc>
              <a:spcBef>
                <a:spcPts val="400"/>
              </a:spcBef>
              <a:spcAft>
                <a:spcPts val="0"/>
              </a:spcAft>
              <a:buSzPts val="800"/>
              <a:buNone/>
              <a:defRPr sz="800"/>
            </a:lvl9pPr>
          </a:lstStyle>
          <a:p/>
        </p:txBody>
      </p:sp>
      <p:sp>
        <p:nvSpPr>
          <p:cNvPr id="123" name="Google Shape;123;p22"/>
          <p:cNvSpPr txBox="1"/>
          <p:nvPr>
            <p:ph idx="10" type="dt"/>
          </p:nvPr>
        </p:nvSpPr>
        <p:spPr>
          <a:xfrm>
            <a:off x="1151021" y="4102392"/>
            <a:ext cx="4080000" cy="2400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22"/>
          <p:cNvSpPr txBox="1"/>
          <p:nvPr>
            <p:ph idx="11" type="ftr"/>
          </p:nvPr>
        </p:nvSpPr>
        <p:spPr>
          <a:xfrm>
            <a:off x="1151182" y="238980"/>
            <a:ext cx="4090200" cy="240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2"/>
          <p:cNvSpPr txBox="1"/>
          <p:nvPr>
            <p:ph idx="12" type="sldNum"/>
          </p:nvPr>
        </p:nvSpPr>
        <p:spPr>
          <a:xfrm>
            <a:off x="360045" y="599230"/>
            <a:ext cx="608100" cy="377700"/>
          </a:xfrm>
          <a:prstGeom prst="rect">
            <a:avLst/>
          </a:prstGeom>
          <a:noFill/>
          <a:ln>
            <a:noFill/>
          </a:ln>
        </p:spPr>
        <p:txBody>
          <a:bodyPr anchorCtr="0" anchor="t"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26" name="Google Shape;126;p22"/>
          <p:cNvCxnSpPr/>
          <p:nvPr/>
        </p:nvCxnSpPr>
        <p:spPr>
          <a:xfrm>
            <a:off x="1028765" y="599230"/>
            <a:ext cx="0" cy="16209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23"/>
          <p:cNvSpPr txBox="1"/>
          <p:nvPr>
            <p:ph type="title"/>
          </p:nvPr>
        </p:nvSpPr>
        <p:spPr>
          <a:xfrm>
            <a:off x="1151022" y="603389"/>
            <a:ext cx="7140000" cy="7869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9" name="Google Shape;129;p23"/>
          <p:cNvSpPr txBox="1"/>
          <p:nvPr>
            <p:ph idx="1" type="body"/>
          </p:nvPr>
        </p:nvSpPr>
        <p:spPr>
          <a:xfrm rot="5400000">
            <a:off x="3427240" y="-764301"/>
            <a:ext cx="2587800" cy="7140000"/>
          </a:xfrm>
          <a:prstGeom prst="rect">
            <a:avLst/>
          </a:prstGeom>
          <a:noFill/>
          <a:ln>
            <a:noFill/>
          </a:ln>
        </p:spPr>
        <p:txBody>
          <a:bodyPr anchorCtr="0" anchor="t" bIns="34275" lIns="68575" spcFirstLastPara="1" rIns="68575" wrap="square" tIns="34275">
            <a:noAutofit/>
          </a:bodyPr>
          <a:lstStyle>
            <a:lvl1pPr indent="-317500" lvl="0" marL="457200" rtl="0" algn="l">
              <a:lnSpc>
                <a:spcPct val="120000"/>
              </a:lnSpc>
              <a:spcBef>
                <a:spcPts val="800"/>
              </a:spcBef>
              <a:spcAft>
                <a:spcPts val="0"/>
              </a:spcAft>
              <a:buSzPts val="1400"/>
              <a:buChar char="•"/>
              <a:defRPr/>
            </a:lvl1pPr>
            <a:lvl2pPr indent="-317500" lvl="1" marL="914400" rtl="0" algn="l">
              <a:lnSpc>
                <a:spcPct val="120000"/>
              </a:lnSpc>
              <a:spcBef>
                <a:spcPts val="400"/>
              </a:spcBef>
              <a:spcAft>
                <a:spcPts val="0"/>
              </a:spcAft>
              <a:buSzPts val="1400"/>
              <a:buChar char="•"/>
              <a:defRPr/>
            </a:lvl2pPr>
            <a:lvl3pPr indent="-317500" lvl="2" marL="1371600" rtl="0" algn="l">
              <a:lnSpc>
                <a:spcPct val="120000"/>
              </a:lnSpc>
              <a:spcBef>
                <a:spcPts val="400"/>
              </a:spcBef>
              <a:spcAft>
                <a:spcPts val="0"/>
              </a:spcAft>
              <a:buSzPts val="1400"/>
              <a:buChar char="•"/>
              <a:defRPr/>
            </a:lvl3pPr>
            <a:lvl4pPr indent="-317500" lvl="3" marL="1828800" rtl="0" algn="l">
              <a:lnSpc>
                <a:spcPct val="120000"/>
              </a:lnSpc>
              <a:spcBef>
                <a:spcPts val="400"/>
              </a:spcBef>
              <a:spcAft>
                <a:spcPts val="0"/>
              </a:spcAft>
              <a:buSzPts val="1400"/>
              <a:buChar char="•"/>
              <a:defRPr/>
            </a:lvl4pPr>
            <a:lvl5pPr indent="-317500" lvl="4" marL="2286000" rtl="0" algn="l">
              <a:lnSpc>
                <a:spcPct val="120000"/>
              </a:lnSpc>
              <a:spcBef>
                <a:spcPts val="400"/>
              </a:spcBef>
              <a:spcAft>
                <a:spcPts val="0"/>
              </a:spcAft>
              <a:buSzPts val="1400"/>
              <a:buChar char="•"/>
              <a:defRPr/>
            </a:lvl5pPr>
            <a:lvl6pPr indent="-317500" lvl="5" marL="2743200" rtl="0" algn="l">
              <a:lnSpc>
                <a:spcPct val="120000"/>
              </a:lnSpc>
              <a:spcBef>
                <a:spcPts val="400"/>
              </a:spcBef>
              <a:spcAft>
                <a:spcPts val="0"/>
              </a:spcAft>
              <a:buSzPts val="1400"/>
              <a:buChar char="•"/>
              <a:defRPr/>
            </a:lvl6pPr>
            <a:lvl7pPr indent="-317500" lvl="6" marL="3200400" rtl="0" algn="l">
              <a:lnSpc>
                <a:spcPct val="120000"/>
              </a:lnSpc>
              <a:spcBef>
                <a:spcPts val="400"/>
              </a:spcBef>
              <a:spcAft>
                <a:spcPts val="0"/>
              </a:spcAft>
              <a:buSzPts val="1400"/>
              <a:buChar char="•"/>
              <a:defRPr/>
            </a:lvl7pPr>
            <a:lvl8pPr indent="-317500" lvl="7" marL="3657600" rtl="0" algn="l">
              <a:lnSpc>
                <a:spcPct val="120000"/>
              </a:lnSpc>
              <a:spcBef>
                <a:spcPts val="400"/>
              </a:spcBef>
              <a:spcAft>
                <a:spcPts val="0"/>
              </a:spcAft>
              <a:buSzPts val="1400"/>
              <a:buChar char="•"/>
              <a:defRPr/>
            </a:lvl8pPr>
            <a:lvl9pPr indent="-317500" lvl="8" marL="4114800" rtl="0" algn="l">
              <a:lnSpc>
                <a:spcPct val="120000"/>
              </a:lnSpc>
              <a:spcBef>
                <a:spcPts val="400"/>
              </a:spcBef>
              <a:spcAft>
                <a:spcPts val="0"/>
              </a:spcAft>
              <a:buSzPts val="1400"/>
              <a:buChar char="•"/>
              <a:defRPr/>
            </a:lvl9pPr>
          </a:lstStyle>
          <a:p/>
        </p:txBody>
      </p:sp>
      <p:sp>
        <p:nvSpPr>
          <p:cNvPr id="130" name="Google Shape;130;p23"/>
          <p:cNvSpPr txBox="1"/>
          <p:nvPr>
            <p:ph idx="10" type="dt"/>
          </p:nvPr>
        </p:nvSpPr>
        <p:spPr>
          <a:xfrm>
            <a:off x="5665604" y="247777"/>
            <a:ext cx="2625600" cy="231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23"/>
          <p:cNvSpPr txBox="1"/>
          <p:nvPr>
            <p:ph idx="11" type="ftr"/>
          </p:nvPr>
        </p:nvSpPr>
        <p:spPr>
          <a:xfrm>
            <a:off x="1151021" y="246980"/>
            <a:ext cx="4391700" cy="231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3"/>
          <p:cNvSpPr txBox="1"/>
          <p:nvPr>
            <p:ph idx="12" type="sldNum"/>
          </p:nvPr>
        </p:nvSpPr>
        <p:spPr>
          <a:xfrm>
            <a:off x="360045" y="599230"/>
            <a:ext cx="608100" cy="377700"/>
          </a:xfrm>
          <a:prstGeom prst="rect">
            <a:avLst/>
          </a:prstGeom>
          <a:noFill/>
          <a:ln>
            <a:noFill/>
          </a:ln>
        </p:spPr>
        <p:txBody>
          <a:bodyPr anchorCtr="0" anchor="t"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33" name="Google Shape;133;p23"/>
          <p:cNvCxnSpPr/>
          <p:nvPr/>
        </p:nvCxnSpPr>
        <p:spPr>
          <a:xfrm>
            <a:off x="1028765" y="599230"/>
            <a:ext cx="0" cy="80040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4" name="Shape 134"/>
        <p:cNvGrpSpPr/>
        <p:nvPr/>
      </p:nvGrpSpPr>
      <p:grpSpPr>
        <a:xfrm>
          <a:off x="0" y="0"/>
          <a:ext cx="0" cy="0"/>
          <a:chOff x="0" y="0"/>
          <a:chExt cx="0" cy="0"/>
        </a:xfrm>
      </p:grpSpPr>
      <p:sp>
        <p:nvSpPr>
          <p:cNvPr id="135" name="Google Shape;135;p24"/>
          <p:cNvSpPr txBox="1"/>
          <p:nvPr>
            <p:ph type="title"/>
          </p:nvPr>
        </p:nvSpPr>
        <p:spPr>
          <a:xfrm rot="5400000">
            <a:off x="5969740" y="1772597"/>
            <a:ext cx="3431100" cy="12117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Palatino Linotype"/>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6" name="Google Shape;136;p24"/>
          <p:cNvSpPr txBox="1"/>
          <p:nvPr>
            <p:ph idx="1" type="body"/>
          </p:nvPr>
        </p:nvSpPr>
        <p:spPr>
          <a:xfrm rot="5400000">
            <a:off x="2337526" y="-523603"/>
            <a:ext cx="3431100" cy="5804100"/>
          </a:xfrm>
          <a:prstGeom prst="rect">
            <a:avLst/>
          </a:prstGeom>
          <a:noFill/>
          <a:ln>
            <a:noFill/>
          </a:ln>
        </p:spPr>
        <p:txBody>
          <a:bodyPr anchorCtr="0" anchor="t" bIns="34275" lIns="68575" spcFirstLastPara="1" rIns="68575" wrap="square" tIns="34275">
            <a:noAutofit/>
          </a:bodyPr>
          <a:lstStyle>
            <a:lvl1pPr indent="-317500" lvl="0" marL="457200" rtl="0" algn="l">
              <a:lnSpc>
                <a:spcPct val="120000"/>
              </a:lnSpc>
              <a:spcBef>
                <a:spcPts val="800"/>
              </a:spcBef>
              <a:spcAft>
                <a:spcPts val="0"/>
              </a:spcAft>
              <a:buSzPts val="1400"/>
              <a:buChar char="•"/>
              <a:defRPr/>
            </a:lvl1pPr>
            <a:lvl2pPr indent="-317500" lvl="1" marL="914400" rtl="0" algn="l">
              <a:lnSpc>
                <a:spcPct val="120000"/>
              </a:lnSpc>
              <a:spcBef>
                <a:spcPts val="400"/>
              </a:spcBef>
              <a:spcAft>
                <a:spcPts val="0"/>
              </a:spcAft>
              <a:buSzPts val="1400"/>
              <a:buChar char="•"/>
              <a:defRPr/>
            </a:lvl2pPr>
            <a:lvl3pPr indent="-317500" lvl="2" marL="1371600" rtl="0" algn="l">
              <a:lnSpc>
                <a:spcPct val="120000"/>
              </a:lnSpc>
              <a:spcBef>
                <a:spcPts val="400"/>
              </a:spcBef>
              <a:spcAft>
                <a:spcPts val="0"/>
              </a:spcAft>
              <a:buSzPts val="1400"/>
              <a:buChar char="•"/>
              <a:defRPr/>
            </a:lvl3pPr>
            <a:lvl4pPr indent="-317500" lvl="3" marL="1828800" rtl="0" algn="l">
              <a:lnSpc>
                <a:spcPct val="120000"/>
              </a:lnSpc>
              <a:spcBef>
                <a:spcPts val="400"/>
              </a:spcBef>
              <a:spcAft>
                <a:spcPts val="0"/>
              </a:spcAft>
              <a:buSzPts val="1400"/>
              <a:buChar char="•"/>
              <a:defRPr/>
            </a:lvl4pPr>
            <a:lvl5pPr indent="-317500" lvl="4" marL="2286000" rtl="0" algn="l">
              <a:lnSpc>
                <a:spcPct val="120000"/>
              </a:lnSpc>
              <a:spcBef>
                <a:spcPts val="400"/>
              </a:spcBef>
              <a:spcAft>
                <a:spcPts val="0"/>
              </a:spcAft>
              <a:buSzPts val="1400"/>
              <a:buChar char="•"/>
              <a:defRPr/>
            </a:lvl5pPr>
            <a:lvl6pPr indent="-317500" lvl="5" marL="2743200" rtl="0" algn="l">
              <a:lnSpc>
                <a:spcPct val="120000"/>
              </a:lnSpc>
              <a:spcBef>
                <a:spcPts val="400"/>
              </a:spcBef>
              <a:spcAft>
                <a:spcPts val="0"/>
              </a:spcAft>
              <a:buSzPts val="1400"/>
              <a:buChar char="•"/>
              <a:defRPr/>
            </a:lvl6pPr>
            <a:lvl7pPr indent="-317500" lvl="6" marL="3200400" rtl="0" algn="l">
              <a:lnSpc>
                <a:spcPct val="120000"/>
              </a:lnSpc>
              <a:spcBef>
                <a:spcPts val="400"/>
              </a:spcBef>
              <a:spcAft>
                <a:spcPts val="0"/>
              </a:spcAft>
              <a:buSzPts val="1400"/>
              <a:buChar char="•"/>
              <a:defRPr/>
            </a:lvl7pPr>
            <a:lvl8pPr indent="-317500" lvl="7" marL="3657600" rtl="0" algn="l">
              <a:lnSpc>
                <a:spcPct val="120000"/>
              </a:lnSpc>
              <a:spcBef>
                <a:spcPts val="400"/>
              </a:spcBef>
              <a:spcAft>
                <a:spcPts val="0"/>
              </a:spcAft>
              <a:buSzPts val="1400"/>
              <a:buChar char="•"/>
              <a:defRPr/>
            </a:lvl8pPr>
            <a:lvl9pPr indent="-317500" lvl="8" marL="4114800" rtl="0" algn="l">
              <a:lnSpc>
                <a:spcPct val="120000"/>
              </a:lnSpc>
              <a:spcBef>
                <a:spcPts val="400"/>
              </a:spcBef>
              <a:spcAft>
                <a:spcPts val="0"/>
              </a:spcAft>
              <a:buSzPts val="1400"/>
              <a:buChar char="•"/>
              <a:defRPr/>
            </a:lvl9pPr>
          </a:lstStyle>
          <a:p/>
        </p:txBody>
      </p:sp>
      <p:sp>
        <p:nvSpPr>
          <p:cNvPr id="137" name="Google Shape;137;p24"/>
          <p:cNvSpPr txBox="1"/>
          <p:nvPr>
            <p:ph idx="10" type="dt"/>
          </p:nvPr>
        </p:nvSpPr>
        <p:spPr>
          <a:xfrm>
            <a:off x="5665604" y="247777"/>
            <a:ext cx="2625600" cy="231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24"/>
          <p:cNvSpPr txBox="1"/>
          <p:nvPr>
            <p:ph idx="11" type="ftr"/>
          </p:nvPr>
        </p:nvSpPr>
        <p:spPr>
          <a:xfrm>
            <a:off x="1151021" y="246980"/>
            <a:ext cx="4391700" cy="231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9" name="Google Shape;139;p24"/>
          <p:cNvSpPr txBox="1"/>
          <p:nvPr>
            <p:ph idx="12" type="sldNum"/>
          </p:nvPr>
        </p:nvSpPr>
        <p:spPr>
          <a:xfrm>
            <a:off x="360045" y="599230"/>
            <a:ext cx="608100" cy="377700"/>
          </a:xfrm>
          <a:prstGeom prst="rect">
            <a:avLst/>
          </a:prstGeom>
          <a:noFill/>
          <a:ln>
            <a:noFill/>
          </a:ln>
        </p:spPr>
        <p:txBody>
          <a:bodyPr anchorCtr="0" anchor="t"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40" name="Google Shape;140;p24"/>
          <p:cNvCxnSpPr/>
          <p:nvPr/>
        </p:nvCxnSpPr>
        <p:spPr>
          <a:xfrm rot="10800000">
            <a:off x="7079440" y="539454"/>
            <a:ext cx="12117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1" name="Shape 141"/>
        <p:cNvGrpSpPr/>
        <p:nvPr/>
      </p:nvGrpSpPr>
      <p:grpSpPr>
        <a:xfrm>
          <a:off x="0" y="0"/>
          <a:ext cx="0" cy="0"/>
          <a:chOff x="0" y="0"/>
          <a:chExt cx="0" cy="0"/>
        </a:xfrm>
      </p:grpSpPr>
      <p:grpSp>
        <p:nvGrpSpPr>
          <p:cNvPr id="142" name="Google Shape;142;p25"/>
          <p:cNvGrpSpPr/>
          <p:nvPr/>
        </p:nvGrpSpPr>
        <p:grpSpPr>
          <a:xfrm>
            <a:off x="625966" y="299376"/>
            <a:ext cx="999312" cy="999312"/>
            <a:chOff x="348199" y="179450"/>
            <a:chExt cx="1116300" cy="1116300"/>
          </a:xfrm>
        </p:grpSpPr>
        <p:sp>
          <p:nvSpPr>
            <p:cNvPr id="143" name="Google Shape;143;p25"/>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5"/>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1400"/>
            </a:lvl1pPr>
            <a:lvl2pPr lvl="1" rtl="0" algn="l">
              <a:lnSpc>
                <a:spcPct val="100000"/>
              </a:lnSpc>
              <a:spcBef>
                <a:spcPts val="0"/>
              </a:spcBef>
              <a:spcAft>
                <a:spcPts val="0"/>
              </a:spcAft>
              <a:buSzPts val="2800"/>
              <a:buNone/>
              <a:defRPr sz="1400"/>
            </a:lvl2pPr>
            <a:lvl3pPr lvl="2" rtl="0" algn="l">
              <a:lnSpc>
                <a:spcPct val="100000"/>
              </a:lnSpc>
              <a:spcBef>
                <a:spcPts val="0"/>
              </a:spcBef>
              <a:spcAft>
                <a:spcPts val="0"/>
              </a:spcAft>
              <a:buSzPts val="2800"/>
              <a:buNone/>
              <a:defRPr sz="1400"/>
            </a:lvl3pPr>
            <a:lvl4pPr lvl="3" rtl="0" algn="l">
              <a:lnSpc>
                <a:spcPct val="100000"/>
              </a:lnSpc>
              <a:spcBef>
                <a:spcPts val="0"/>
              </a:spcBef>
              <a:spcAft>
                <a:spcPts val="0"/>
              </a:spcAft>
              <a:buSzPts val="2800"/>
              <a:buNone/>
              <a:defRPr sz="1400"/>
            </a:lvl4pPr>
            <a:lvl5pPr lvl="4" rtl="0" algn="l">
              <a:lnSpc>
                <a:spcPct val="100000"/>
              </a:lnSpc>
              <a:spcBef>
                <a:spcPts val="0"/>
              </a:spcBef>
              <a:spcAft>
                <a:spcPts val="0"/>
              </a:spcAft>
              <a:buSzPts val="2800"/>
              <a:buNone/>
              <a:defRPr sz="1400"/>
            </a:lvl5pPr>
            <a:lvl6pPr lvl="5" rtl="0" algn="l">
              <a:lnSpc>
                <a:spcPct val="100000"/>
              </a:lnSpc>
              <a:spcBef>
                <a:spcPts val="0"/>
              </a:spcBef>
              <a:spcAft>
                <a:spcPts val="0"/>
              </a:spcAft>
              <a:buSzPts val="2800"/>
              <a:buNone/>
              <a:defRPr sz="1400"/>
            </a:lvl6pPr>
            <a:lvl7pPr lvl="6" rtl="0" algn="l">
              <a:lnSpc>
                <a:spcPct val="100000"/>
              </a:lnSpc>
              <a:spcBef>
                <a:spcPts val="0"/>
              </a:spcBef>
              <a:spcAft>
                <a:spcPts val="0"/>
              </a:spcAft>
              <a:buSzPts val="2800"/>
              <a:buNone/>
              <a:defRPr sz="1400"/>
            </a:lvl7pPr>
            <a:lvl8pPr lvl="7" rtl="0" algn="l">
              <a:lnSpc>
                <a:spcPct val="100000"/>
              </a:lnSpc>
              <a:spcBef>
                <a:spcPts val="0"/>
              </a:spcBef>
              <a:spcAft>
                <a:spcPts val="0"/>
              </a:spcAft>
              <a:buSzPts val="2800"/>
              <a:buNone/>
              <a:defRPr sz="1400"/>
            </a:lvl8pPr>
            <a:lvl9pPr lvl="8" rtl="0" algn="l">
              <a:lnSpc>
                <a:spcPct val="100000"/>
              </a:lnSpc>
              <a:spcBef>
                <a:spcPts val="0"/>
              </a:spcBef>
              <a:spcAft>
                <a:spcPts val="0"/>
              </a:spcAft>
              <a:buSzPts val="2800"/>
              <a:buNone/>
              <a:defRPr sz="1400"/>
            </a:lvl9pPr>
          </a:lstStyle>
          <a:p/>
        </p:txBody>
      </p:sp>
      <p:sp>
        <p:nvSpPr>
          <p:cNvPr id="146" name="Google Shape;146;p25"/>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sz="1400"/>
            </a:lvl1pPr>
            <a:lvl2pPr indent="-298450" lvl="1" marL="914400" rtl="0" algn="l">
              <a:lnSpc>
                <a:spcPct val="115000"/>
              </a:lnSpc>
              <a:spcBef>
                <a:spcPts val="1600"/>
              </a:spcBef>
              <a:spcAft>
                <a:spcPts val="0"/>
              </a:spcAft>
              <a:buSzPts val="1100"/>
              <a:buChar char="○"/>
              <a:defRPr sz="1400"/>
            </a:lvl2pPr>
            <a:lvl3pPr indent="-298450" lvl="2" marL="1371600" rtl="0" algn="l">
              <a:lnSpc>
                <a:spcPct val="115000"/>
              </a:lnSpc>
              <a:spcBef>
                <a:spcPts val="1600"/>
              </a:spcBef>
              <a:spcAft>
                <a:spcPts val="0"/>
              </a:spcAft>
              <a:buSzPts val="1100"/>
              <a:buChar char="■"/>
              <a:defRPr sz="1400"/>
            </a:lvl3pPr>
            <a:lvl4pPr indent="-298450" lvl="3" marL="1828800" rtl="0" algn="l">
              <a:lnSpc>
                <a:spcPct val="115000"/>
              </a:lnSpc>
              <a:spcBef>
                <a:spcPts val="1600"/>
              </a:spcBef>
              <a:spcAft>
                <a:spcPts val="0"/>
              </a:spcAft>
              <a:buSzPts val="1100"/>
              <a:buChar char="●"/>
              <a:defRPr sz="1400"/>
            </a:lvl4pPr>
            <a:lvl5pPr indent="-298450" lvl="4" marL="2286000" rtl="0" algn="l">
              <a:lnSpc>
                <a:spcPct val="115000"/>
              </a:lnSpc>
              <a:spcBef>
                <a:spcPts val="1600"/>
              </a:spcBef>
              <a:spcAft>
                <a:spcPts val="0"/>
              </a:spcAft>
              <a:buSzPts val="1100"/>
              <a:buChar char="○"/>
              <a:defRPr sz="1400"/>
            </a:lvl5pPr>
            <a:lvl6pPr indent="-298450" lvl="5" marL="2743200" rtl="0" algn="l">
              <a:lnSpc>
                <a:spcPct val="115000"/>
              </a:lnSpc>
              <a:spcBef>
                <a:spcPts val="1600"/>
              </a:spcBef>
              <a:spcAft>
                <a:spcPts val="0"/>
              </a:spcAft>
              <a:buSzPts val="1100"/>
              <a:buChar char="■"/>
              <a:defRPr sz="1400"/>
            </a:lvl6pPr>
            <a:lvl7pPr indent="-298450" lvl="6" marL="3200400" rtl="0" algn="l">
              <a:lnSpc>
                <a:spcPct val="115000"/>
              </a:lnSpc>
              <a:spcBef>
                <a:spcPts val="1600"/>
              </a:spcBef>
              <a:spcAft>
                <a:spcPts val="0"/>
              </a:spcAft>
              <a:buSzPts val="1100"/>
              <a:buChar char="●"/>
              <a:defRPr sz="1400"/>
            </a:lvl7pPr>
            <a:lvl8pPr indent="-298450" lvl="7" marL="3657600" rtl="0" algn="l">
              <a:lnSpc>
                <a:spcPct val="115000"/>
              </a:lnSpc>
              <a:spcBef>
                <a:spcPts val="1600"/>
              </a:spcBef>
              <a:spcAft>
                <a:spcPts val="0"/>
              </a:spcAft>
              <a:buSzPts val="1100"/>
              <a:buChar char="○"/>
              <a:defRPr sz="1400"/>
            </a:lvl8pPr>
            <a:lvl9pPr indent="-298450" lvl="8" marL="4114800" rtl="0" algn="l">
              <a:lnSpc>
                <a:spcPct val="115000"/>
              </a:lnSpc>
              <a:spcBef>
                <a:spcPts val="1600"/>
              </a:spcBef>
              <a:spcAft>
                <a:spcPts val="1600"/>
              </a:spcAft>
              <a:buSzPts val="1100"/>
              <a:buChar char="■"/>
              <a:defRPr sz="1400"/>
            </a:lvl9pPr>
          </a:lstStyle>
          <a:p/>
        </p:txBody>
      </p:sp>
      <p:sp>
        <p:nvSpPr>
          <p:cNvPr id="147" name="Google Shape;147;p2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F9F8"/>
            </a:gs>
            <a:gs pos="100000">
              <a:srgbClr val="D6D4D0"/>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p:nvPr/>
        </p:nvSpPr>
        <p:spPr>
          <a:xfrm>
            <a:off x="0" y="1511799"/>
            <a:ext cx="9144000" cy="3089100"/>
          </a:xfrm>
          <a:prstGeom prst="rect">
            <a:avLst/>
          </a:prstGeom>
          <a:gradFill>
            <a:gsLst>
              <a:gs pos="0">
                <a:srgbClr val="EDEBE7">
                  <a:alpha val="0"/>
                </a:srgbClr>
              </a:gs>
              <a:gs pos="100000">
                <a:schemeClr val="lt2"/>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2" name="Google Shape;52;p13"/>
          <p:cNvPicPr preferRelativeResize="0"/>
          <p:nvPr/>
        </p:nvPicPr>
        <p:blipFill rotWithShape="1">
          <a:blip r:embed="rId1">
            <a:alphaModFix/>
          </a:blip>
          <a:srcRect b="-2770" l="0" r="0" t="2770"/>
          <a:stretch/>
        </p:blipFill>
        <p:spPr>
          <a:xfrm>
            <a:off x="0" y="4601718"/>
            <a:ext cx="9144000" cy="557213"/>
          </a:xfrm>
          <a:prstGeom prst="rect">
            <a:avLst/>
          </a:prstGeom>
          <a:noFill/>
          <a:ln>
            <a:noFill/>
          </a:ln>
        </p:spPr>
      </p:pic>
      <p:sp>
        <p:nvSpPr>
          <p:cNvPr id="53" name="Google Shape;53;p13"/>
          <p:cNvSpPr txBox="1"/>
          <p:nvPr>
            <p:ph type="title"/>
          </p:nvPr>
        </p:nvSpPr>
        <p:spPr>
          <a:xfrm>
            <a:off x="1151022" y="603389"/>
            <a:ext cx="7140000" cy="7869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Palatino Linotype"/>
              <a:buNone/>
              <a:defRPr b="0" i="0" sz="2400" u="none" cap="none" strike="noStrike">
                <a:solidFill>
                  <a:schemeClr val="dk1"/>
                </a:solidFill>
                <a:latin typeface="Palatino Linotype"/>
                <a:ea typeface="Palatino Linotype"/>
                <a:cs typeface="Palatino Linotype"/>
                <a:sym typeface="Palatino Linotyp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4" name="Google Shape;54;p13"/>
          <p:cNvSpPr txBox="1"/>
          <p:nvPr>
            <p:ph idx="1" type="body"/>
          </p:nvPr>
        </p:nvSpPr>
        <p:spPr>
          <a:xfrm>
            <a:off x="1151022" y="1511799"/>
            <a:ext cx="7140000" cy="2587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120000"/>
              </a:lnSpc>
              <a:spcBef>
                <a:spcPts val="800"/>
              </a:spcBef>
              <a:spcAft>
                <a:spcPts val="0"/>
              </a:spcAft>
              <a:buClr>
                <a:schemeClr val="accent1"/>
              </a:buClr>
              <a:buSzPts val="1500"/>
              <a:buFont typeface="Arial"/>
              <a:buChar char="•"/>
              <a:defRPr b="0" i="0" sz="1500" u="none" cap="none" strike="noStrike">
                <a:solidFill>
                  <a:schemeClr val="dk1"/>
                </a:solidFill>
                <a:latin typeface="Palatino Linotype"/>
                <a:ea typeface="Palatino Linotype"/>
                <a:cs typeface="Palatino Linotype"/>
                <a:sym typeface="Palatino Linotype"/>
              </a:defRPr>
            </a:lvl1pPr>
            <a:lvl2pPr indent="-317500" lvl="1" marL="914400" marR="0" rtl="0" algn="l">
              <a:lnSpc>
                <a:spcPct val="120000"/>
              </a:lnSpc>
              <a:spcBef>
                <a:spcPts val="400"/>
              </a:spcBef>
              <a:spcAft>
                <a:spcPts val="0"/>
              </a:spcAft>
              <a:buClr>
                <a:schemeClr val="accent1"/>
              </a:buClr>
              <a:buSzPts val="1400"/>
              <a:buFont typeface="Arial"/>
              <a:buChar char="•"/>
              <a:defRPr b="0" i="0" sz="1400" u="none" cap="none" strike="noStrike">
                <a:solidFill>
                  <a:schemeClr val="dk1"/>
                </a:solidFill>
                <a:latin typeface="Palatino Linotype"/>
                <a:ea typeface="Palatino Linotype"/>
                <a:cs typeface="Palatino Linotype"/>
                <a:sym typeface="Palatino Linotype"/>
              </a:defRPr>
            </a:lvl2pPr>
            <a:lvl3pPr indent="-304800" lvl="2" marL="1371600" marR="0" rtl="0" algn="l">
              <a:lnSpc>
                <a:spcPct val="120000"/>
              </a:lnSpc>
              <a:spcBef>
                <a:spcPts val="400"/>
              </a:spcBef>
              <a:spcAft>
                <a:spcPts val="0"/>
              </a:spcAft>
              <a:buClr>
                <a:schemeClr val="accent1"/>
              </a:buClr>
              <a:buSzPts val="1200"/>
              <a:buFont typeface="Arial"/>
              <a:buChar char="•"/>
              <a:defRPr b="0" i="0" sz="1200" u="none" cap="none" strike="noStrike">
                <a:solidFill>
                  <a:schemeClr val="dk1"/>
                </a:solidFill>
                <a:latin typeface="Palatino Linotype"/>
                <a:ea typeface="Palatino Linotype"/>
                <a:cs typeface="Palatino Linotype"/>
                <a:sym typeface="Palatino Linotype"/>
              </a:defRPr>
            </a:lvl3pPr>
            <a:lvl4pPr indent="-298450" lvl="3" marL="1828800" marR="0" rtl="0" algn="l">
              <a:lnSpc>
                <a:spcPct val="120000"/>
              </a:lnSpc>
              <a:spcBef>
                <a:spcPts val="400"/>
              </a:spcBef>
              <a:spcAft>
                <a:spcPts val="0"/>
              </a:spcAft>
              <a:buClr>
                <a:schemeClr val="accent1"/>
              </a:buClr>
              <a:buSzPts val="1100"/>
              <a:buFont typeface="Arial"/>
              <a:buChar char="•"/>
              <a:defRPr b="0" i="0" sz="1100" u="none" cap="none" strike="noStrike">
                <a:solidFill>
                  <a:schemeClr val="dk1"/>
                </a:solidFill>
                <a:latin typeface="Palatino Linotype"/>
                <a:ea typeface="Palatino Linotype"/>
                <a:cs typeface="Palatino Linotype"/>
                <a:sym typeface="Palatino Linotype"/>
              </a:defRPr>
            </a:lvl4pPr>
            <a:lvl5pPr indent="-285750" lvl="4" marL="2286000" marR="0" rtl="0" algn="l">
              <a:lnSpc>
                <a:spcPct val="120000"/>
              </a:lnSpc>
              <a:spcBef>
                <a:spcPts val="400"/>
              </a:spcBef>
              <a:spcAft>
                <a:spcPts val="0"/>
              </a:spcAft>
              <a:buClr>
                <a:schemeClr val="accent1"/>
              </a:buClr>
              <a:buSzPts val="900"/>
              <a:buFont typeface="Arial"/>
              <a:buChar char="•"/>
              <a:defRPr b="0" i="0" sz="900" u="none" cap="none" strike="noStrike">
                <a:solidFill>
                  <a:schemeClr val="dk1"/>
                </a:solidFill>
                <a:latin typeface="Palatino Linotype"/>
                <a:ea typeface="Palatino Linotype"/>
                <a:cs typeface="Palatino Linotype"/>
                <a:sym typeface="Palatino Linotype"/>
              </a:defRPr>
            </a:lvl5pPr>
            <a:lvl6pPr indent="-285750" lvl="5" marL="2743200" marR="0" rtl="0" algn="l">
              <a:lnSpc>
                <a:spcPct val="120000"/>
              </a:lnSpc>
              <a:spcBef>
                <a:spcPts val="400"/>
              </a:spcBef>
              <a:spcAft>
                <a:spcPts val="0"/>
              </a:spcAft>
              <a:buClr>
                <a:schemeClr val="accent1"/>
              </a:buClr>
              <a:buSzPts val="900"/>
              <a:buFont typeface="Arial"/>
              <a:buChar char="•"/>
              <a:defRPr b="0" i="0" sz="900" u="none" cap="none" strike="noStrike">
                <a:solidFill>
                  <a:schemeClr val="dk1"/>
                </a:solidFill>
                <a:latin typeface="Palatino Linotype"/>
                <a:ea typeface="Palatino Linotype"/>
                <a:cs typeface="Palatino Linotype"/>
                <a:sym typeface="Palatino Linotype"/>
              </a:defRPr>
            </a:lvl6pPr>
            <a:lvl7pPr indent="-285750" lvl="6" marL="3200400" marR="0" rtl="0" algn="l">
              <a:lnSpc>
                <a:spcPct val="120000"/>
              </a:lnSpc>
              <a:spcBef>
                <a:spcPts val="400"/>
              </a:spcBef>
              <a:spcAft>
                <a:spcPts val="0"/>
              </a:spcAft>
              <a:buClr>
                <a:schemeClr val="accent1"/>
              </a:buClr>
              <a:buSzPts val="900"/>
              <a:buFont typeface="Arial"/>
              <a:buChar char="•"/>
              <a:defRPr b="0" i="0" sz="900" u="none" cap="none" strike="noStrike">
                <a:solidFill>
                  <a:schemeClr val="dk1"/>
                </a:solidFill>
                <a:latin typeface="Palatino Linotype"/>
                <a:ea typeface="Palatino Linotype"/>
                <a:cs typeface="Palatino Linotype"/>
                <a:sym typeface="Palatino Linotype"/>
              </a:defRPr>
            </a:lvl7pPr>
            <a:lvl8pPr indent="-285750" lvl="7" marL="3657600" marR="0" rtl="0" algn="l">
              <a:lnSpc>
                <a:spcPct val="120000"/>
              </a:lnSpc>
              <a:spcBef>
                <a:spcPts val="400"/>
              </a:spcBef>
              <a:spcAft>
                <a:spcPts val="0"/>
              </a:spcAft>
              <a:buClr>
                <a:schemeClr val="accent1"/>
              </a:buClr>
              <a:buSzPts val="900"/>
              <a:buFont typeface="Arial"/>
              <a:buChar char="•"/>
              <a:defRPr b="0" i="0" sz="900" u="none" cap="none" strike="noStrike">
                <a:solidFill>
                  <a:schemeClr val="dk1"/>
                </a:solidFill>
                <a:latin typeface="Palatino Linotype"/>
                <a:ea typeface="Palatino Linotype"/>
                <a:cs typeface="Palatino Linotype"/>
                <a:sym typeface="Palatino Linotype"/>
              </a:defRPr>
            </a:lvl8pPr>
            <a:lvl9pPr indent="-285750" lvl="8" marL="4114800" marR="0" rtl="0" algn="l">
              <a:lnSpc>
                <a:spcPct val="120000"/>
              </a:lnSpc>
              <a:spcBef>
                <a:spcPts val="400"/>
              </a:spcBef>
              <a:spcAft>
                <a:spcPts val="0"/>
              </a:spcAft>
              <a:buClr>
                <a:schemeClr val="accent1"/>
              </a:buClr>
              <a:buSzPts val="900"/>
              <a:buFont typeface="Arial"/>
              <a:buChar char="•"/>
              <a:defRPr b="0" i="0" sz="900" u="none" cap="none" strike="noStrike">
                <a:solidFill>
                  <a:schemeClr val="dk1"/>
                </a:solidFill>
                <a:latin typeface="Palatino Linotype"/>
                <a:ea typeface="Palatino Linotype"/>
                <a:cs typeface="Palatino Linotype"/>
                <a:sym typeface="Palatino Linotype"/>
              </a:defRPr>
            </a:lvl9pPr>
          </a:lstStyle>
          <a:p/>
        </p:txBody>
      </p:sp>
      <p:sp>
        <p:nvSpPr>
          <p:cNvPr id="55" name="Google Shape;55;p13"/>
          <p:cNvSpPr txBox="1"/>
          <p:nvPr>
            <p:ph idx="10" type="dt"/>
          </p:nvPr>
        </p:nvSpPr>
        <p:spPr>
          <a:xfrm>
            <a:off x="5665604" y="247777"/>
            <a:ext cx="2625600" cy="2319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rgbClr val="888888"/>
                </a:solidFill>
                <a:latin typeface="Palatino Linotype"/>
                <a:ea typeface="Palatino Linotype"/>
                <a:cs typeface="Palatino Linotype"/>
                <a:sym typeface="Palatino Linotype"/>
              </a:defRPr>
            </a:lvl1pPr>
            <a:lvl2pPr lvl="1"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9pPr>
          </a:lstStyle>
          <a:p/>
        </p:txBody>
      </p:sp>
      <p:sp>
        <p:nvSpPr>
          <p:cNvPr id="56" name="Google Shape;56;p13"/>
          <p:cNvSpPr txBox="1"/>
          <p:nvPr>
            <p:ph idx="11" type="ftr"/>
          </p:nvPr>
        </p:nvSpPr>
        <p:spPr>
          <a:xfrm>
            <a:off x="1151021" y="246980"/>
            <a:ext cx="4391700" cy="231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888888"/>
                </a:solidFill>
                <a:latin typeface="Palatino Linotype"/>
                <a:ea typeface="Palatino Linotype"/>
                <a:cs typeface="Palatino Linotype"/>
                <a:sym typeface="Palatino Linotype"/>
              </a:defRPr>
            </a:lvl1pPr>
            <a:lvl2pPr lvl="1"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100"/>
              <a:buNone/>
              <a:defRPr b="0" i="0" sz="1400" u="none" cap="none" strike="noStrike">
                <a:solidFill>
                  <a:schemeClr val="dk1"/>
                </a:solidFill>
                <a:latin typeface="Palatino Linotype"/>
                <a:ea typeface="Palatino Linotype"/>
                <a:cs typeface="Palatino Linotype"/>
                <a:sym typeface="Palatino Linotype"/>
              </a:defRPr>
            </a:lvl9pPr>
          </a:lstStyle>
          <a:p/>
        </p:txBody>
      </p:sp>
      <p:sp>
        <p:nvSpPr>
          <p:cNvPr id="57" name="Google Shape;57;p13"/>
          <p:cNvSpPr txBox="1"/>
          <p:nvPr>
            <p:ph idx="12" type="sldNum"/>
          </p:nvPr>
        </p:nvSpPr>
        <p:spPr>
          <a:xfrm>
            <a:off x="360045" y="599230"/>
            <a:ext cx="608100" cy="3777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2100" u="none" cap="none" strike="noStrike">
                <a:solidFill>
                  <a:schemeClr val="accent1"/>
                </a:solidFill>
                <a:latin typeface="Palatino Linotype"/>
                <a:ea typeface="Palatino Linotype"/>
                <a:cs typeface="Palatino Linotype"/>
                <a:sym typeface="Palatino Linotype"/>
              </a:defRPr>
            </a:lvl1pPr>
            <a:lvl2pPr indent="0" lvl="1" marL="0" marR="0" rtl="0" algn="r">
              <a:spcBef>
                <a:spcPts val="0"/>
              </a:spcBef>
              <a:buNone/>
              <a:defRPr b="0" i="0" sz="2100" u="none" cap="none" strike="noStrike">
                <a:solidFill>
                  <a:schemeClr val="accent1"/>
                </a:solidFill>
                <a:latin typeface="Palatino Linotype"/>
                <a:ea typeface="Palatino Linotype"/>
                <a:cs typeface="Palatino Linotype"/>
                <a:sym typeface="Palatino Linotype"/>
              </a:defRPr>
            </a:lvl2pPr>
            <a:lvl3pPr indent="0" lvl="2" marL="0" marR="0" rtl="0" algn="r">
              <a:spcBef>
                <a:spcPts val="0"/>
              </a:spcBef>
              <a:buNone/>
              <a:defRPr b="0" i="0" sz="2100" u="none" cap="none" strike="noStrike">
                <a:solidFill>
                  <a:schemeClr val="accent1"/>
                </a:solidFill>
                <a:latin typeface="Palatino Linotype"/>
                <a:ea typeface="Palatino Linotype"/>
                <a:cs typeface="Palatino Linotype"/>
                <a:sym typeface="Palatino Linotype"/>
              </a:defRPr>
            </a:lvl3pPr>
            <a:lvl4pPr indent="0" lvl="3" marL="0" marR="0" rtl="0" algn="r">
              <a:spcBef>
                <a:spcPts val="0"/>
              </a:spcBef>
              <a:buNone/>
              <a:defRPr b="0" i="0" sz="2100" u="none" cap="none" strike="noStrike">
                <a:solidFill>
                  <a:schemeClr val="accent1"/>
                </a:solidFill>
                <a:latin typeface="Palatino Linotype"/>
                <a:ea typeface="Palatino Linotype"/>
                <a:cs typeface="Palatino Linotype"/>
                <a:sym typeface="Palatino Linotype"/>
              </a:defRPr>
            </a:lvl4pPr>
            <a:lvl5pPr indent="0" lvl="4" marL="0" marR="0" rtl="0" algn="r">
              <a:spcBef>
                <a:spcPts val="0"/>
              </a:spcBef>
              <a:buNone/>
              <a:defRPr b="0" i="0" sz="2100" u="none" cap="none" strike="noStrike">
                <a:solidFill>
                  <a:schemeClr val="accent1"/>
                </a:solidFill>
                <a:latin typeface="Palatino Linotype"/>
                <a:ea typeface="Palatino Linotype"/>
                <a:cs typeface="Palatino Linotype"/>
                <a:sym typeface="Palatino Linotype"/>
              </a:defRPr>
            </a:lvl5pPr>
            <a:lvl6pPr indent="0" lvl="5" marL="0" marR="0" rtl="0" algn="r">
              <a:spcBef>
                <a:spcPts val="0"/>
              </a:spcBef>
              <a:buNone/>
              <a:defRPr b="0" i="0" sz="2100" u="none" cap="none" strike="noStrike">
                <a:solidFill>
                  <a:schemeClr val="accent1"/>
                </a:solidFill>
                <a:latin typeface="Palatino Linotype"/>
                <a:ea typeface="Palatino Linotype"/>
                <a:cs typeface="Palatino Linotype"/>
                <a:sym typeface="Palatino Linotype"/>
              </a:defRPr>
            </a:lvl6pPr>
            <a:lvl7pPr indent="0" lvl="6" marL="0" marR="0" rtl="0" algn="r">
              <a:spcBef>
                <a:spcPts val="0"/>
              </a:spcBef>
              <a:buNone/>
              <a:defRPr b="0" i="0" sz="2100" u="none" cap="none" strike="noStrike">
                <a:solidFill>
                  <a:schemeClr val="accent1"/>
                </a:solidFill>
                <a:latin typeface="Palatino Linotype"/>
                <a:ea typeface="Palatino Linotype"/>
                <a:cs typeface="Palatino Linotype"/>
                <a:sym typeface="Palatino Linotype"/>
              </a:defRPr>
            </a:lvl7pPr>
            <a:lvl8pPr indent="0" lvl="7" marL="0" marR="0" rtl="0" algn="r">
              <a:spcBef>
                <a:spcPts val="0"/>
              </a:spcBef>
              <a:buNone/>
              <a:defRPr b="0" i="0" sz="2100" u="none" cap="none" strike="noStrike">
                <a:solidFill>
                  <a:schemeClr val="accent1"/>
                </a:solidFill>
                <a:latin typeface="Palatino Linotype"/>
                <a:ea typeface="Palatino Linotype"/>
                <a:cs typeface="Palatino Linotype"/>
                <a:sym typeface="Palatino Linotype"/>
              </a:defRPr>
            </a:lvl8pPr>
            <a:lvl9pPr indent="0" lvl="8" marL="0" marR="0" rtl="0" algn="r">
              <a:spcBef>
                <a:spcPts val="0"/>
              </a:spcBef>
              <a:buNone/>
              <a:defRPr b="0" i="0" sz="2100" u="none" cap="none" strike="noStrike">
                <a:solidFill>
                  <a:schemeClr val="accent1"/>
                </a:solidFill>
                <a:latin typeface="Palatino Linotype"/>
                <a:ea typeface="Palatino Linotype"/>
                <a:cs typeface="Palatino Linotype"/>
                <a:sym typeface="Palatino Linotype"/>
              </a:defRPr>
            </a:lvl9pPr>
          </a:lstStyle>
          <a:p>
            <a:pPr indent="0" lvl="0" marL="0" rtl="0" algn="r">
              <a:spcBef>
                <a:spcPts val="0"/>
              </a:spcBef>
              <a:spcAft>
                <a:spcPts val="0"/>
              </a:spcAft>
              <a:buNone/>
            </a:pPr>
            <a:fld id="{00000000-1234-1234-1234-123412341234}" type="slidenum">
              <a:rPr lang="en"/>
              <a:t>‹#›</a:t>
            </a:fld>
            <a:endParaRPr/>
          </a:p>
        </p:txBody>
      </p:sp>
      <p:cxnSp>
        <p:nvCxnSpPr>
          <p:cNvPr id="58" name="Google Shape;58;p13"/>
          <p:cNvCxnSpPr/>
          <p:nvPr/>
        </p:nvCxnSpPr>
        <p:spPr>
          <a:xfrm>
            <a:off x="0" y="4606279"/>
            <a:ext cx="9144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3.png"/><Relationship Id="rId7"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2.jp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37.jp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23.jpg"/><Relationship Id="rId5" Type="http://schemas.openxmlformats.org/officeDocument/2006/relationships/image" Target="../media/image3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0.jpg"/><Relationship Id="rId4" Type="http://schemas.openxmlformats.org/officeDocument/2006/relationships/image" Target="../media/image25.png"/><Relationship Id="rId5"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30.jpg"/><Relationship Id="rId4" Type="http://schemas.openxmlformats.org/officeDocument/2006/relationships/image" Target="../media/image28.png"/><Relationship Id="rId5"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hyperlink" Target="http://drive.google.com/file/d/1i0Iv2Rq3gOIKqYW4L25D8djl8i_ZNQuF/view" TargetMode="External"/><Relationship Id="rId6"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1.png"/><Relationship Id="rId5"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9.jpg"/><Relationship Id="rId5"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4.jp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14.jp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8.jpg"/><Relationship Id="rId5"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F9F8"/>
            </a:gs>
            <a:gs pos="100000">
              <a:srgbClr val="D6D4D0"/>
            </a:gs>
          </a:gsLst>
          <a:path path="circle">
            <a:fillToRect b="50%" l="50%" r="50%" t="50%"/>
          </a:path>
          <a:tileRect/>
        </a:gradFill>
      </p:bgPr>
    </p:bg>
    <p:spTree>
      <p:nvGrpSpPr>
        <p:cNvPr id="151" name="Shape 151"/>
        <p:cNvGrpSpPr/>
        <p:nvPr/>
      </p:nvGrpSpPr>
      <p:grpSpPr>
        <a:xfrm>
          <a:off x="0" y="0"/>
          <a:ext cx="0" cy="0"/>
          <a:chOff x="0" y="0"/>
          <a:chExt cx="0" cy="0"/>
        </a:xfrm>
      </p:grpSpPr>
      <p:sp>
        <p:nvSpPr>
          <p:cNvPr id="152" name="Google Shape;152;p26"/>
          <p:cNvSpPr/>
          <p:nvPr/>
        </p:nvSpPr>
        <p:spPr>
          <a:xfrm>
            <a:off x="1" y="0"/>
            <a:ext cx="9143700" cy="5143500"/>
          </a:xfrm>
          <a:prstGeom prst="rect">
            <a:avLst/>
          </a:prstGeom>
          <a:gradFill>
            <a:gsLst>
              <a:gs pos="0">
                <a:srgbClr val="F9F9F8"/>
              </a:gs>
              <a:gs pos="100000">
                <a:srgbClr val="D6D4D0"/>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alatino Linotype"/>
              <a:ea typeface="Palatino Linotype"/>
              <a:cs typeface="Palatino Linotype"/>
              <a:sym typeface="Palatino Linotype"/>
            </a:endParaRPr>
          </a:p>
        </p:txBody>
      </p:sp>
      <p:sp>
        <p:nvSpPr>
          <p:cNvPr id="153" name="Google Shape;153;p26"/>
          <p:cNvSpPr/>
          <p:nvPr/>
        </p:nvSpPr>
        <p:spPr>
          <a:xfrm>
            <a:off x="0" y="1429099"/>
            <a:ext cx="9144000" cy="3089100"/>
          </a:xfrm>
          <a:prstGeom prst="rect">
            <a:avLst/>
          </a:prstGeom>
          <a:gradFill>
            <a:gsLst>
              <a:gs pos="0">
                <a:srgbClr val="EDEBE7">
                  <a:alpha val="0"/>
                </a:srgbClr>
              </a:gs>
              <a:gs pos="100000">
                <a:schemeClr val="lt2"/>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a:solidFill>
                <a:schemeClr val="lt1"/>
              </a:solidFill>
              <a:latin typeface="Palatino Linotype"/>
              <a:ea typeface="Palatino Linotype"/>
              <a:cs typeface="Palatino Linotype"/>
              <a:sym typeface="Palatino Linotype"/>
            </a:endParaRPr>
          </a:p>
          <a:p>
            <a:pPr indent="0" lvl="0" marL="0" marR="0" rtl="0" algn="ctr">
              <a:spcBef>
                <a:spcPts val="0"/>
              </a:spcBef>
              <a:spcAft>
                <a:spcPts val="0"/>
              </a:spcAft>
              <a:buNone/>
            </a:pPr>
            <a:r>
              <a:t/>
            </a:r>
            <a:endParaRPr>
              <a:solidFill>
                <a:schemeClr val="lt1"/>
              </a:solidFill>
              <a:latin typeface="Palatino Linotype"/>
              <a:ea typeface="Palatino Linotype"/>
              <a:cs typeface="Palatino Linotype"/>
              <a:sym typeface="Palatino Linotype"/>
            </a:endParaRPr>
          </a:p>
          <a:p>
            <a:pPr indent="0" lvl="0" marL="0" marR="0" rtl="0" algn="ctr">
              <a:spcBef>
                <a:spcPts val="0"/>
              </a:spcBef>
              <a:spcAft>
                <a:spcPts val="0"/>
              </a:spcAft>
              <a:buNone/>
            </a:pPr>
            <a:r>
              <a:t/>
            </a:r>
            <a:endParaRPr>
              <a:solidFill>
                <a:schemeClr val="lt1"/>
              </a:solidFill>
              <a:latin typeface="Palatino Linotype"/>
              <a:ea typeface="Palatino Linotype"/>
              <a:cs typeface="Palatino Linotype"/>
              <a:sym typeface="Palatino Linotype"/>
            </a:endParaRPr>
          </a:p>
          <a:p>
            <a:pPr indent="0" lvl="0" marL="0" marR="0" rtl="0" algn="ctr">
              <a:spcBef>
                <a:spcPts val="0"/>
              </a:spcBef>
              <a:spcAft>
                <a:spcPts val="0"/>
              </a:spcAft>
              <a:buNone/>
            </a:pPr>
            <a:r>
              <a:t/>
            </a:r>
            <a:endParaRPr>
              <a:solidFill>
                <a:schemeClr val="lt1"/>
              </a:solidFill>
              <a:latin typeface="Palatino Linotype"/>
              <a:ea typeface="Palatino Linotype"/>
              <a:cs typeface="Palatino Linotype"/>
              <a:sym typeface="Palatino Linotype"/>
            </a:endParaRPr>
          </a:p>
          <a:p>
            <a:pPr indent="0" lvl="0" marL="0" marR="0" rtl="0" algn="ctr">
              <a:spcBef>
                <a:spcPts val="0"/>
              </a:spcBef>
              <a:spcAft>
                <a:spcPts val="0"/>
              </a:spcAft>
              <a:buNone/>
            </a:pPr>
            <a:r>
              <a:t/>
            </a:r>
            <a:endParaRPr>
              <a:solidFill>
                <a:schemeClr val="lt1"/>
              </a:solidFill>
              <a:latin typeface="Palatino Linotype"/>
              <a:ea typeface="Palatino Linotype"/>
              <a:cs typeface="Palatino Linotype"/>
              <a:sym typeface="Palatino Linotype"/>
            </a:endParaRPr>
          </a:p>
          <a:p>
            <a:pPr indent="0" lvl="0" marL="0" marR="0" rtl="0" algn="ctr">
              <a:spcBef>
                <a:spcPts val="0"/>
              </a:spcBef>
              <a:spcAft>
                <a:spcPts val="0"/>
              </a:spcAft>
              <a:buNone/>
            </a:pPr>
            <a:r>
              <a:t/>
            </a:r>
            <a:endParaRPr>
              <a:solidFill>
                <a:schemeClr val="lt1"/>
              </a:solidFill>
              <a:latin typeface="Palatino Linotype"/>
              <a:ea typeface="Palatino Linotype"/>
              <a:cs typeface="Palatino Linotype"/>
              <a:sym typeface="Palatino Linotype"/>
            </a:endParaRPr>
          </a:p>
          <a:p>
            <a:pPr indent="0" lvl="0" marL="0" marR="0" rtl="0" algn="ctr">
              <a:spcBef>
                <a:spcPts val="0"/>
              </a:spcBef>
              <a:spcAft>
                <a:spcPts val="0"/>
              </a:spcAft>
              <a:buNone/>
            </a:pPr>
            <a:r>
              <a:t/>
            </a:r>
            <a:endParaRPr>
              <a:solidFill>
                <a:schemeClr val="lt1"/>
              </a:solidFill>
              <a:latin typeface="Palatino Linotype"/>
              <a:ea typeface="Palatino Linotype"/>
              <a:cs typeface="Palatino Linotype"/>
              <a:sym typeface="Palatino Linotype"/>
            </a:endParaRPr>
          </a:p>
          <a:p>
            <a:pPr indent="0" lvl="0" marL="0" marR="0" rtl="0" algn="ctr">
              <a:spcBef>
                <a:spcPts val="0"/>
              </a:spcBef>
              <a:spcAft>
                <a:spcPts val="0"/>
              </a:spcAft>
              <a:buNone/>
            </a:pPr>
            <a:r>
              <a:t/>
            </a:r>
            <a:endParaRPr>
              <a:solidFill>
                <a:schemeClr val="lt1"/>
              </a:solidFill>
              <a:latin typeface="Palatino Linotype"/>
              <a:ea typeface="Palatino Linotype"/>
              <a:cs typeface="Palatino Linotype"/>
              <a:sym typeface="Palatino Linotype"/>
            </a:endParaRPr>
          </a:p>
          <a:p>
            <a:pPr indent="0" lvl="0" marL="0" marR="0" rtl="0" algn="l">
              <a:spcBef>
                <a:spcPts val="0"/>
              </a:spcBef>
              <a:spcAft>
                <a:spcPts val="0"/>
              </a:spcAft>
              <a:buClr>
                <a:srgbClr val="000000"/>
              </a:buClr>
              <a:buFont typeface="Arial"/>
              <a:buNone/>
            </a:pPr>
            <a:r>
              <a:t/>
            </a:r>
            <a:endParaRPr>
              <a:solidFill>
                <a:schemeClr val="lt1"/>
              </a:solidFill>
              <a:latin typeface="Palatino Linotype"/>
              <a:ea typeface="Palatino Linotype"/>
              <a:cs typeface="Palatino Linotype"/>
              <a:sym typeface="Palatino Linotype"/>
            </a:endParaRPr>
          </a:p>
        </p:txBody>
      </p:sp>
      <p:sp>
        <p:nvSpPr>
          <p:cNvPr id="154" name="Google Shape;154;p26"/>
          <p:cNvSpPr txBox="1"/>
          <p:nvPr>
            <p:ph type="ctrTitle"/>
          </p:nvPr>
        </p:nvSpPr>
        <p:spPr>
          <a:xfrm>
            <a:off x="1100225" y="-105925"/>
            <a:ext cx="8043900" cy="1697700"/>
          </a:xfrm>
          <a:prstGeom prst="rect">
            <a:avLst/>
          </a:prstGeom>
          <a:noFill/>
          <a:ln>
            <a:noFill/>
          </a:ln>
        </p:spPr>
        <p:txBody>
          <a:bodyPr anchorCtr="0" anchor="b" bIns="0" lIns="68575" spcFirstLastPara="1" rIns="68575" wrap="square" tIns="34275">
            <a:noAutofit/>
          </a:bodyPr>
          <a:lstStyle/>
          <a:p>
            <a:pPr indent="0" lvl="0" marL="0" rtl="0" algn="l">
              <a:lnSpc>
                <a:spcPct val="90000"/>
              </a:lnSpc>
              <a:spcBef>
                <a:spcPts val="0"/>
              </a:spcBef>
              <a:spcAft>
                <a:spcPts val="0"/>
              </a:spcAft>
              <a:buClr>
                <a:schemeClr val="dk1"/>
              </a:buClr>
              <a:buSzPts val="2790"/>
              <a:buFont typeface="Palatino Linotype"/>
              <a:buNone/>
            </a:pPr>
            <a:r>
              <a:rPr lang="en" sz="2690"/>
              <a:t>Active Directory Auditing for </a:t>
            </a:r>
            <a:endParaRPr sz="2690"/>
          </a:p>
          <a:p>
            <a:pPr indent="0" lvl="0" marL="0" rtl="0" algn="l">
              <a:lnSpc>
                <a:spcPct val="90000"/>
              </a:lnSpc>
              <a:spcBef>
                <a:spcPts val="0"/>
              </a:spcBef>
              <a:spcAft>
                <a:spcPts val="0"/>
              </a:spcAft>
              <a:buClr>
                <a:schemeClr val="dk1"/>
              </a:buClr>
              <a:buSzPts val="2790"/>
              <a:buFont typeface="Palatino Linotype"/>
              <a:buNone/>
            </a:pPr>
            <a:r>
              <a:rPr lang="en" sz="2690"/>
              <a:t>CMMC Compliance</a:t>
            </a:r>
            <a:endParaRPr sz="2690"/>
          </a:p>
          <a:p>
            <a:pPr indent="0" lvl="0" marL="0" rtl="0" algn="l">
              <a:lnSpc>
                <a:spcPct val="90000"/>
              </a:lnSpc>
              <a:spcBef>
                <a:spcPts val="0"/>
              </a:spcBef>
              <a:spcAft>
                <a:spcPts val="0"/>
              </a:spcAft>
              <a:buClr>
                <a:schemeClr val="dk1"/>
              </a:buClr>
              <a:buSzPts val="2790"/>
              <a:buFont typeface="Palatino Linotype"/>
              <a:buNone/>
            </a:pPr>
            <a:r>
              <a:rPr lang="en" sz="2690"/>
              <a:t>(Applied Research Associates, Inc.)</a:t>
            </a:r>
            <a:endParaRPr sz="2690"/>
          </a:p>
        </p:txBody>
      </p:sp>
      <p:sp>
        <p:nvSpPr>
          <p:cNvPr id="155" name="Google Shape;155;p26"/>
          <p:cNvSpPr txBox="1"/>
          <p:nvPr>
            <p:ph idx="1" type="subTitle"/>
          </p:nvPr>
        </p:nvSpPr>
        <p:spPr>
          <a:xfrm>
            <a:off x="1100225" y="4214475"/>
            <a:ext cx="7727100" cy="391800"/>
          </a:xfrm>
          <a:prstGeom prst="rect">
            <a:avLst/>
          </a:prstGeom>
          <a:noFill/>
          <a:ln>
            <a:noFill/>
          </a:ln>
        </p:spPr>
        <p:txBody>
          <a:bodyPr anchorCtr="0" anchor="t" bIns="68575" lIns="68575" spcFirstLastPara="1" rIns="68575" wrap="square" tIns="68575">
            <a:normAutofit fontScale="77500" lnSpcReduction="20000"/>
          </a:bodyPr>
          <a:lstStyle/>
          <a:p>
            <a:pPr indent="0" lvl="0" marL="0" rtl="0" algn="l">
              <a:lnSpc>
                <a:spcPct val="120000"/>
              </a:lnSpc>
              <a:spcBef>
                <a:spcPts val="0"/>
              </a:spcBef>
              <a:spcAft>
                <a:spcPts val="0"/>
              </a:spcAft>
              <a:buSzPct val="91071"/>
              <a:buNone/>
            </a:pPr>
            <a:r>
              <a:rPr lang="en" sz="1317"/>
              <a:t>CHRISTOPHER KYRIACOU |</a:t>
            </a:r>
            <a:r>
              <a:rPr lang="en" sz="1317"/>
              <a:t> DAVID FULLER | JAMIE SUTTON | NATHAN CHONG | </a:t>
            </a:r>
            <a:r>
              <a:rPr lang="en" sz="1317"/>
              <a:t>SAFEEULLAH GHAFOORI </a:t>
            </a:r>
            <a:endParaRPr sz="2917"/>
          </a:p>
        </p:txBody>
      </p:sp>
      <p:cxnSp>
        <p:nvCxnSpPr>
          <p:cNvPr id="156" name="Google Shape;156;p26"/>
          <p:cNvCxnSpPr/>
          <p:nvPr/>
        </p:nvCxnSpPr>
        <p:spPr>
          <a:xfrm>
            <a:off x="1031872" y="599230"/>
            <a:ext cx="0" cy="1908600"/>
          </a:xfrm>
          <a:prstGeom prst="straightConnector1">
            <a:avLst/>
          </a:prstGeom>
          <a:noFill/>
          <a:ln cap="flat" cmpd="sng" w="38100">
            <a:solidFill>
              <a:schemeClr val="accent1"/>
            </a:solidFill>
            <a:prstDash val="solid"/>
            <a:round/>
            <a:headEnd len="sm" w="sm" type="none"/>
            <a:tailEnd len="sm" w="sm" type="none"/>
          </a:ln>
        </p:spPr>
      </p:cxnSp>
      <p:pic>
        <p:nvPicPr>
          <p:cNvPr descr="Laptop Secure" id="157" name="Google Shape;157;p26"/>
          <p:cNvPicPr preferRelativeResize="0"/>
          <p:nvPr/>
        </p:nvPicPr>
        <p:blipFill rotWithShape="1">
          <a:blip r:embed="rId3">
            <a:alphaModFix/>
          </a:blip>
          <a:srcRect b="0" l="0" r="0" t="0"/>
          <a:stretch/>
        </p:blipFill>
        <p:spPr>
          <a:xfrm>
            <a:off x="5187600" y="1639625"/>
            <a:ext cx="2833450" cy="2668050"/>
          </a:xfrm>
          <a:prstGeom prst="rect">
            <a:avLst/>
          </a:prstGeom>
          <a:noFill/>
          <a:ln>
            <a:noFill/>
          </a:ln>
        </p:spPr>
      </p:pic>
      <p:pic>
        <p:nvPicPr>
          <p:cNvPr id="158" name="Google Shape;158;p26"/>
          <p:cNvPicPr preferRelativeResize="0"/>
          <p:nvPr/>
        </p:nvPicPr>
        <p:blipFill rotWithShape="1">
          <a:blip r:embed="rId4">
            <a:alphaModFix/>
          </a:blip>
          <a:srcRect b="-2770" l="0" r="0" t="2770"/>
          <a:stretch/>
        </p:blipFill>
        <p:spPr>
          <a:xfrm>
            <a:off x="0" y="4601718"/>
            <a:ext cx="9144000" cy="557213"/>
          </a:xfrm>
          <a:prstGeom prst="rect">
            <a:avLst/>
          </a:prstGeom>
          <a:noFill/>
          <a:ln>
            <a:noFill/>
          </a:ln>
        </p:spPr>
      </p:pic>
      <p:cxnSp>
        <p:nvCxnSpPr>
          <p:cNvPr id="159" name="Google Shape;159;p26"/>
          <p:cNvCxnSpPr/>
          <p:nvPr/>
        </p:nvCxnSpPr>
        <p:spPr>
          <a:xfrm>
            <a:off x="0" y="4606279"/>
            <a:ext cx="9144000" cy="0"/>
          </a:xfrm>
          <a:prstGeom prst="straightConnector1">
            <a:avLst/>
          </a:prstGeom>
          <a:noFill/>
          <a:ln cap="flat" cmpd="sng" w="12700">
            <a:solidFill>
              <a:srgbClr val="000001">
                <a:alpha val="20000"/>
              </a:srgbClr>
            </a:solidFill>
            <a:prstDash val="solid"/>
            <a:round/>
            <a:headEnd len="sm" w="sm" type="none"/>
            <a:tailEnd len="sm" w="sm" type="none"/>
          </a:ln>
        </p:spPr>
      </p:cxnSp>
      <p:sp>
        <p:nvSpPr>
          <p:cNvPr id="160" name="Google Shape;160;p26"/>
          <p:cNvSpPr txBox="1"/>
          <p:nvPr/>
        </p:nvSpPr>
        <p:spPr>
          <a:xfrm>
            <a:off x="6208369" y="4601775"/>
            <a:ext cx="2935500" cy="5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900">
              <a:solidFill>
                <a:srgbClr val="424242"/>
              </a:solidFill>
              <a:latin typeface="Nunito"/>
              <a:ea typeface="Nunito"/>
              <a:cs typeface="Nunito"/>
              <a:sym typeface="Nunito"/>
            </a:endParaRPr>
          </a:p>
          <a:p>
            <a:pPr indent="0" lvl="0" marL="0" rtl="0" algn="l">
              <a:spcBef>
                <a:spcPts val="0"/>
              </a:spcBef>
              <a:spcAft>
                <a:spcPts val="0"/>
              </a:spcAft>
              <a:buClr>
                <a:schemeClr val="dk1"/>
              </a:buClr>
              <a:buSzPts val="800"/>
              <a:buFont typeface="Arial"/>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 04/28/21  </a:t>
            </a:r>
            <a:r>
              <a:rPr b="1" lang="en" sz="900">
                <a:solidFill>
                  <a:srgbClr val="424242"/>
                </a:solidFill>
                <a:latin typeface="Nunito"/>
                <a:ea typeface="Nunito"/>
                <a:cs typeface="Nunito"/>
                <a:sym typeface="Nunito"/>
              </a:rPr>
              <a:t>      IT 493-004</a:t>
            </a:r>
            <a:r>
              <a:rPr lang="en" sz="900">
                <a:solidFill>
                  <a:schemeClr val="dk2"/>
                </a:solidFill>
                <a:latin typeface="Nunito"/>
                <a:ea typeface="Nunito"/>
                <a:cs typeface="Nunito"/>
                <a:sym typeface="Nunito"/>
              </a:rPr>
              <a:t>  </a:t>
            </a:r>
            <a:endParaRPr sz="1100"/>
          </a:p>
        </p:txBody>
      </p:sp>
      <p:sp>
        <p:nvSpPr>
          <p:cNvPr id="161" name="Google Shape;161;p26"/>
          <p:cNvSpPr txBox="1"/>
          <p:nvPr/>
        </p:nvSpPr>
        <p:spPr>
          <a:xfrm>
            <a:off x="660394" y="604181"/>
            <a:ext cx="371400" cy="3918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sz="2100">
                <a:solidFill>
                  <a:schemeClr val="accent1"/>
                </a:solidFill>
                <a:latin typeface="Palatino Linotype"/>
                <a:ea typeface="Palatino Linotype"/>
                <a:cs typeface="Palatino Linotype"/>
                <a:sym typeface="Palatino Linotype"/>
              </a:rPr>
              <a:t>‹#›</a:t>
            </a:fld>
            <a:endParaRPr sz="1100"/>
          </a:p>
        </p:txBody>
      </p:sp>
      <p:sp>
        <p:nvSpPr>
          <p:cNvPr id="162" name="Google Shape;16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26"/>
          <p:cNvPicPr preferRelativeResize="0"/>
          <p:nvPr/>
        </p:nvPicPr>
        <p:blipFill rotWithShape="1">
          <a:blip r:embed="rId5">
            <a:alphaModFix/>
          </a:blip>
          <a:srcRect b="0" l="0" r="0" t="0"/>
          <a:stretch/>
        </p:blipFill>
        <p:spPr>
          <a:xfrm>
            <a:off x="5897425" y="2293151"/>
            <a:ext cx="1413791" cy="557200"/>
          </a:xfrm>
          <a:prstGeom prst="rect">
            <a:avLst/>
          </a:prstGeom>
          <a:noFill/>
          <a:ln>
            <a:noFill/>
          </a:ln>
        </p:spPr>
      </p:pic>
      <p:pic>
        <p:nvPicPr>
          <p:cNvPr id="164" name="Google Shape;164;p26"/>
          <p:cNvPicPr preferRelativeResize="0"/>
          <p:nvPr/>
        </p:nvPicPr>
        <p:blipFill>
          <a:blip r:embed="rId6">
            <a:alphaModFix/>
          </a:blip>
          <a:stretch>
            <a:fillRect/>
          </a:stretch>
        </p:blipFill>
        <p:spPr>
          <a:xfrm>
            <a:off x="6805025" y="3125288"/>
            <a:ext cx="788750" cy="557100"/>
          </a:xfrm>
          <a:prstGeom prst="rect">
            <a:avLst/>
          </a:prstGeom>
          <a:noFill/>
          <a:ln>
            <a:noFill/>
          </a:ln>
        </p:spPr>
      </p:pic>
      <p:pic>
        <p:nvPicPr>
          <p:cNvPr id="165" name="Google Shape;165;p26"/>
          <p:cNvPicPr preferRelativeResize="0"/>
          <p:nvPr/>
        </p:nvPicPr>
        <p:blipFill>
          <a:blip r:embed="rId7">
            <a:alphaModFix/>
          </a:blip>
          <a:stretch>
            <a:fillRect/>
          </a:stretch>
        </p:blipFill>
        <p:spPr>
          <a:xfrm>
            <a:off x="1282147" y="2033200"/>
            <a:ext cx="3147403" cy="1697700"/>
          </a:xfrm>
          <a:prstGeom prst="rect">
            <a:avLst/>
          </a:prstGeom>
          <a:noFill/>
          <a:ln>
            <a:noFill/>
          </a:ln>
        </p:spPr>
      </p:pic>
      <p:sp>
        <p:nvSpPr>
          <p:cNvPr id="166" name="Google Shape;166;p26"/>
          <p:cNvSpPr txBox="1"/>
          <p:nvPr/>
        </p:nvSpPr>
        <p:spPr>
          <a:xfrm>
            <a:off x="1439100" y="3730888"/>
            <a:ext cx="2833500" cy="3693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800"/>
              </a:spcAft>
              <a:buClr>
                <a:schemeClr val="dk1"/>
              </a:buClr>
              <a:buSzPts val="1100"/>
              <a:buFont typeface="Arial"/>
              <a:buNone/>
            </a:pPr>
            <a:r>
              <a:rPr i="1" lang="en" sz="1200">
                <a:solidFill>
                  <a:schemeClr val="dk1"/>
                </a:solidFill>
                <a:latin typeface="Calibri"/>
                <a:ea typeface="Calibri"/>
                <a:cs typeface="Calibri"/>
                <a:sym typeface="Calibri"/>
              </a:rPr>
              <a:t>The Alexandria branch of the ARA</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1056750" y="7456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a:t>IT Solution</a:t>
            </a:r>
            <a:endParaRPr b="1" sz="2200"/>
          </a:p>
          <a:p>
            <a:pPr indent="0" lvl="0" marL="0" rtl="0" algn="l">
              <a:spcBef>
                <a:spcPts val="0"/>
              </a:spcBef>
              <a:spcAft>
                <a:spcPts val="0"/>
              </a:spcAft>
              <a:buNone/>
            </a:pPr>
            <a:r>
              <a:rPr b="1" lang="en" sz="2200"/>
              <a:t>Desired Result</a:t>
            </a:r>
            <a:endParaRPr b="1" sz="2200"/>
          </a:p>
        </p:txBody>
      </p:sp>
      <p:sp>
        <p:nvSpPr>
          <p:cNvPr id="276" name="Google Shape;276;p35"/>
          <p:cNvSpPr txBox="1"/>
          <p:nvPr/>
        </p:nvSpPr>
        <p:spPr>
          <a:xfrm>
            <a:off x="39800" y="1555675"/>
            <a:ext cx="3041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8761D"/>
              </a:buClr>
              <a:buSzPts val="1400"/>
              <a:buFont typeface="Palatino Linotype"/>
              <a:buChar char="●"/>
            </a:pPr>
            <a:r>
              <a:rPr b="1" lang="en">
                <a:solidFill>
                  <a:srgbClr val="38761D"/>
                </a:solidFill>
                <a:latin typeface="Palatino Linotype"/>
                <a:ea typeface="Palatino Linotype"/>
                <a:cs typeface="Palatino Linotype"/>
                <a:sym typeface="Palatino Linotype"/>
              </a:rPr>
              <a:t>Functions using pyad 0.6.0 &amp; psexec to query for info</a:t>
            </a:r>
            <a:endParaRPr b="1">
              <a:solidFill>
                <a:srgbClr val="38761D"/>
              </a:solidFill>
              <a:latin typeface="Palatino Linotype"/>
              <a:ea typeface="Palatino Linotype"/>
              <a:cs typeface="Palatino Linotype"/>
              <a:sym typeface="Palatino Linotype"/>
            </a:endParaRPr>
          </a:p>
          <a:p>
            <a:pPr indent="0" lvl="0" marL="457200" rtl="0" algn="l">
              <a:spcBef>
                <a:spcPts val="0"/>
              </a:spcBef>
              <a:spcAft>
                <a:spcPts val="0"/>
              </a:spcAft>
              <a:buNone/>
            </a:pPr>
            <a:r>
              <a:t/>
            </a:r>
            <a:endParaRPr b="1">
              <a:solidFill>
                <a:srgbClr val="38761D"/>
              </a:solidFill>
              <a:latin typeface="Palatino Linotype"/>
              <a:ea typeface="Palatino Linotype"/>
              <a:cs typeface="Palatino Linotype"/>
              <a:sym typeface="Palatino Linotype"/>
            </a:endParaRPr>
          </a:p>
          <a:p>
            <a:pPr indent="-317500" lvl="0" marL="457200" rtl="0" algn="l">
              <a:spcBef>
                <a:spcPts val="0"/>
              </a:spcBef>
              <a:spcAft>
                <a:spcPts val="0"/>
              </a:spcAft>
              <a:buClr>
                <a:srgbClr val="38761D"/>
              </a:buClr>
              <a:buSzPts val="1400"/>
              <a:buFont typeface="Palatino Linotype"/>
              <a:buChar char="●"/>
            </a:pPr>
            <a:r>
              <a:rPr b="1" lang="en">
                <a:solidFill>
                  <a:srgbClr val="38761D"/>
                </a:solidFill>
                <a:latin typeface="Palatino Linotype"/>
                <a:ea typeface="Palatino Linotype"/>
                <a:cs typeface="Palatino Linotype"/>
                <a:sym typeface="Palatino Linotype"/>
              </a:rPr>
              <a:t>Info passed to check if </a:t>
            </a:r>
            <a:endParaRPr b="1">
              <a:solidFill>
                <a:srgbClr val="38761D"/>
              </a:solidFill>
              <a:latin typeface="Palatino Linotype"/>
              <a:ea typeface="Palatino Linotype"/>
              <a:cs typeface="Palatino Linotype"/>
              <a:sym typeface="Palatino Linotype"/>
            </a:endParaRPr>
          </a:p>
          <a:p>
            <a:pPr indent="0" lvl="0" marL="457200" rtl="0" algn="l">
              <a:spcBef>
                <a:spcPts val="0"/>
              </a:spcBef>
              <a:spcAft>
                <a:spcPts val="0"/>
              </a:spcAft>
              <a:buNone/>
            </a:pPr>
            <a:r>
              <a:rPr b="1" lang="en">
                <a:solidFill>
                  <a:srgbClr val="38761D"/>
                </a:solidFill>
                <a:latin typeface="Palatino Linotype"/>
                <a:ea typeface="Palatino Linotype"/>
                <a:cs typeface="Palatino Linotype"/>
                <a:sym typeface="Palatino Linotype"/>
              </a:rPr>
              <a:t>remediation is necessary</a:t>
            </a:r>
            <a:endParaRPr b="1">
              <a:solidFill>
                <a:srgbClr val="38761D"/>
              </a:solidFill>
              <a:latin typeface="Palatino Linotype"/>
              <a:ea typeface="Palatino Linotype"/>
              <a:cs typeface="Palatino Linotype"/>
              <a:sym typeface="Palatino Linotype"/>
            </a:endParaRPr>
          </a:p>
          <a:p>
            <a:pPr indent="0" lvl="0" marL="457200" rtl="0" algn="l">
              <a:spcBef>
                <a:spcPts val="0"/>
              </a:spcBef>
              <a:spcAft>
                <a:spcPts val="0"/>
              </a:spcAft>
              <a:buNone/>
            </a:pPr>
            <a:r>
              <a:t/>
            </a:r>
            <a:endParaRPr b="1">
              <a:solidFill>
                <a:srgbClr val="38761D"/>
              </a:solidFill>
              <a:latin typeface="Palatino Linotype"/>
              <a:ea typeface="Palatino Linotype"/>
              <a:cs typeface="Palatino Linotype"/>
              <a:sym typeface="Palatino Linotype"/>
            </a:endParaRPr>
          </a:p>
          <a:p>
            <a:pPr indent="-317500" lvl="0" marL="457200" rtl="0" algn="l">
              <a:spcBef>
                <a:spcPts val="0"/>
              </a:spcBef>
              <a:spcAft>
                <a:spcPts val="0"/>
              </a:spcAft>
              <a:buClr>
                <a:srgbClr val="38761D"/>
              </a:buClr>
              <a:buSzPts val="1400"/>
              <a:buFont typeface="Palatino Linotype"/>
              <a:buChar char="●"/>
            </a:pPr>
            <a:r>
              <a:rPr b="1" lang="en">
                <a:solidFill>
                  <a:srgbClr val="38761D"/>
                </a:solidFill>
                <a:latin typeface="Palatino Linotype"/>
                <a:ea typeface="Palatino Linotype"/>
                <a:cs typeface="Palatino Linotype"/>
                <a:sym typeface="Palatino Linotype"/>
              </a:rPr>
              <a:t>Take appropriate action based on findings or issues that occurred</a:t>
            </a:r>
            <a:endParaRPr b="1">
              <a:solidFill>
                <a:srgbClr val="38761D"/>
              </a:solidFill>
              <a:latin typeface="Palatino Linotype"/>
              <a:ea typeface="Palatino Linotype"/>
              <a:cs typeface="Palatino Linotype"/>
              <a:sym typeface="Palatino Linotype"/>
            </a:endParaRPr>
          </a:p>
          <a:p>
            <a:pPr indent="0" lvl="0" marL="914400" rtl="0" algn="l">
              <a:spcBef>
                <a:spcPts val="0"/>
              </a:spcBef>
              <a:spcAft>
                <a:spcPts val="0"/>
              </a:spcAft>
              <a:buNone/>
            </a:pPr>
            <a:r>
              <a:t/>
            </a:r>
            <a:endParaRPr b="1">
              <a:solidFill>
                <a:srgbClr val="38761D"/>
              </a:solidFill>
              <a:latin typeface="Palatino Linotype"/>
              <a:ea typeface="Palatino Linotype"/>
              <a:cs typeface="Palatino Linotype"/>
              <a:sym typeface="Palatino Linotype"/>
            </a:endParaRPr>
          </a:p>
          <a:p>
            <a:pPr indent="-317500" lvl="0" marL="457200" rtl="0" algn="l">
              <a:spcBef>
                <a:spcPts val="0"/>
              </a:spcBef>
              <a:spcAft>
                <a:spcPts val="0"/>
              </a:spcAft>
              <a:buClr>
                <a:srgbClr val="38761D"/>
              </a:buClr>
              <a:buSzPts val="1400"/>
              <a:buFont typeface="Palatino Linotype"/>
              <a:buChar char="●"/>
            </a:pPr>
            <a:r>
              <a:rPr b="1" lang="en">
                <a:solidFill>
                  <a:srgbClr val="38761D"/>
                </a:solidFill>
                <a:latin typeface="Palatino Linotype"/>
                <a:ea typeface="Palatino Linotype"/>
                <a:cs typeface="Palatino Linotype"/>
                <a:sym typeface="Palatino Linotype"/>
              </a:rPr>
              <a:t>Perform in minutes</a:t>
            </a:r>
            <a:endParaRPr b="1">
              <a:solidFill>
                <a:srgbClr val="38761D"/>
              </a:solidFill>
              <a:latin typeface="Palatino Linotype"/>
              <a:ea typeface="Palatino Linotype"/>
              <a:cs typeface="Palatino Linotype"/>
              <a:sym typeface="Palatino Linotype"/>
            </a:endParaRPr>
          </a:p>
        </p:txBody>
      </p:sp>
      <p:sp>
        <p:nvSpPr>
          <p:cNvPr id="277" name="Google Shape;277;p3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78" name="Google Shape;278;p35"/>
          <p:cNvSpPr txBox="1"/>
          <p:nvPr/>
        </p:nvSpPr>
        <p:spPr>
          <a:xfrm>
            <a:off x="6144000" y="47722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a:p>
            <a:pPr indent="0" lvl="0" marL="0" rtl="0" algn="l">
              <a:spcBef>
                <a:spcPts val="0"/>
              </a:spcBef>
              <a:spcAft>
                <a:spcPts val="0"/>
              </a:spcAft>
              <a:buNone/>
            </a:pPr>
            <a:r>
              <a:rPr lang="en" sz="900">
                <a:solidFill>
                  <a:schemeClr val="dk2"/>
                </a:solidFill>
                <a:latin typeface="Nunito"/>
                <a:ea typeface="Nunito"/>
                <a:cs typeface="Nunito"/>
                <a:sym typeface="Nunito"/>
              </a:rPr>
              <a:t> </a:t>
            </a:r>
            <a:endParaRPr/>
          </a:p>
        </p:txBody>
      </p:sp>
      <p:sp>
        <p:nvSpPr>
          <p:cNvPr id="279" name="Google Shape;279;p35"/>
          <p:cNvSpPr txBox="1"/>
          <p:nvPr/>
        </p:nvSpPr>
        <p:spPr>
          <a:xfrm>
            <a:off x="564125" y="745600"/>
            <a:ext cx="5487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a:solidFill>
                <a:srgbClr val="38761D"/>
              </a:solidFill>
            </a:endParaRPr>
          </a:p>
        </p:txBody>
      </p:sp>
      <p:pic>
        <p:nvPicPr>
          <p:cNvPr id="280" name="Google Shape;280;p35"/>
          <p:cNvPicPr preferRelativeResize="0"/>
          <p:nvPr/>
        </p:nvPicPr>
        <p:blipFill rotWithShape="1">
          <a:blip r:embed="rId3">
            <a:alphaModFix/>
          </a:blip>
          <a:srcRect b="0" l="25641" r="19650" t="8908"/>
          <a:stretch/>
        </p:blipFill>
        <p:spPr>
          <a:xfrm>
            <a:off x="39800" y="0"/>
            <a:ext cx="748350" cy="761775"/>
          </a:xfrm>
          <a:prstGeom prst="rect">
            <a:avLst/>
          </a:prstGeom>
          <a:noFill/>
          <a:ln>
            <a:noFill/>
          </a:ln>
        </p:spPr>
      </p:pic>
      <p:pic>
        <p:nvPicPr>
          <p:cNvPr id="281" name="Google Shape;281;p35"/>
          <p:cNvPicPr preferRelativeResize="0"/>
          <p:nvPr/>
        </p:nvPicPr>
        <p:blipFill rotWithShape="1">
          <a:blip r:embed="rId4">
            <a:alphaModFix/>
          </a:blip>
          <a:srcRect b="0" l="0" r="0" t="0"/>
          <a:stretch/>
        </p:blipFill>
        <p:spPr>
          <a:xfrm>
            <a:off x="7471150" y="-1"/>
            <a:ext cx="1528600" cy="602426"/>
          </a:xfrm>
          <a:prstGeom prst="rect">
            <a:avLst/>
          </a:prstGeom>
          <a:noFill/>
          <a:ln>
            <a:noFill/>
          </a:ln>
        </p:spPr>
      </p:pic>
      <p:pic>
        <p:nvPicPr>
          <p:cNvPr id="282" name="Google Shape;282;p35"/>
          <p:cNvPicPr preferRelativeResize="0"/>
          <p:nvPr/>
        </p:nvPicPr>
        <p:blipFill>
          <a:blip r:embed="rId5">
            <a:alphaModFix/>
          </a:blip>
          <a:stretch>
            <a:fillRect/>
          </a:stretch>
        </p:blipFill>
        <p:spPr>
          <a:xfrm>
            <a:off x="3739075" y="687625"/>
            <a:ext cx="4558312" cy="39503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1056750" y="554100"/>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Mapping Changed Business </a:t>
            </a:r>
            <a:endParaRPr b="1" sz="2400"/>
          </a:p>
          <a:p>
            <a:pPr indent="0" lvl="0" marL="0" rtl="0" algn="ctr">
              <a:spcBef>
                <a:spcPts val="0"/>
              </a:spcBef>
              <a:spcAft>
                <a:spcPts val="0"/>
              </a:spcAft>
              <a:buNone/>
            </a:pPr>
            <a:r>
              <a:rPr b="1" lang="en" sz="2400"/>
              <a:t>Process to Solution Requirements</a:t>
            </a:r>
            <a:endParaRPr b="1" sz="2400"/>
          </a:p>
        </p:txBody>
      </p:sp>
      <p:sp>
        <p:nvSpPr>
          <p:cNvPr id="288" name="Google Shape;288;p36"/>
          <p:cNvSpPr txBox="1"/>
          <p:nvPr/>
        </p:nvSpPr>
        <p:spPr>
          <a:xfrm>
            <a:off x="6144000" y="4820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a:p>
            <a:pPr indent="0" lvl="0" marL="0" rtl="0" algn="l">
              <a:spcBef>
                <a:spcPts val="0"/>
              </a:spcBef>
              <a:spcAft>
                <a:spcPts val="0"/>
              </a:spcAft>
              <a:buNone/>
            </a:pPr>
            <a:r>
              <a:t/>
            </a:r>
            <a:endParaRPr b="1" sz="900">
              <a:solidFill>
                <a:srgbClr val="424242"/>
              </a:solidFill>
              <a:latin typeface="Nunito"/>
              <a:ea typeface="Nunito"/>
              <a:cs typeface="Nunito"/>
              <a:sym typeface="Nunito"/>
            </a:endParaRPr>
          </a:p>
        </p:txBody>
      </p:sp>
      <p:sp>
        <p:nvSpPr>
          <p:cNvPr id="289" name="Google Shape;289;p3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90" name="Google Shape;290;p36"/>
          <p:cNvSpPr txBox="1"/>
          <p:nvPr/>
        </p:nvSpPr>
        <p:spPr>
          <a:xfrm>
            <a:off x="573300" y="697400"/>
            <a:ext cx="5487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a:solidFill>
                <a:srgbClr val="38761D"/>
              </a:solidFill>
            </a:endParaRPr>
          </a:p>
        </p:txBody>
      </p:sp>
      <p:pic>
        <p:nvPicPr>
          <p:cNvPr id="291" name="Google Shape;291;p36"/>
          <p:cNvPicPr preferRelativeResize="0"/>
          <p:nvPr/>
        </p:nvPicPr>
        <p:blipFill rotWithShape="1">
          <a:blip r:embed="rId3">
            <a:alphaModFix/>
          </a:blip>
          <a:srcRect b="0" l="0" r="0" t="0"/>
          <a:stretch/>
        </p:blipFill>
        <p:spPr>
          <a:xfrm>
            <a:off x="11228" y="4471281"/>
            <a:ext cx="1672856" cy="659288"/>
          </a:xfrm>
          <a:prstGeom prst="rect">
            <a:avLst/>
          </a:prstGeom>
          <a:noFill/>
          <a:ln>
            <a:noFill/>
          </a:ln>
          <a:effectLst>
            <a:outerShdw blurRad="57150" rotWithShape="0" algn="bl" dir="5400000" dist="19050">
              <a:srgbClr val="000000">
                <a:alpha val="50000"/>
              </a:srgbClr>
            </a:outerShdw>
          </a:effectLst>
        </p:spPr>
      </p:pic>
      <p:sp>
        <p:nvSpPr>
          <p:cNvPr id="292" name="Google Shape;292;p36"/>
          <p:cNvSpPr txBox="1"/>
          <p:nvPr/>
        </p:nvSpPr>
        <p:spPr>
          <a:xfrm>
            <a:off x="1075200" y="1205300"/>
            <a:ext cx="5825100" cy="32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600">
              <a:latin typeface="Palatino Linotype"/>
              <a:ea typeface="Palatino Linotype"/>
              <a:cs typeface="Palatino Linotype"/>
              <a:sym typeface="Palatino Linotype"/>
            </a:endParaRPr>
          </a:p>
          <a:p>
            <a:pPr indent="-342900" lvl="0" marL="457200" rtl="0" algn="l">
              <a:lnSpc>
                <a:spcPct val="115000"/>
              </a:lnSpc>
              <a:spcBef>
                <a:spcPts val="0"/>
              </a:spcBef>
              <a:spcAft>
                <a:spcPts val="0"/>
              </a:spcAft>
              <a:buSzPts val="1800"/>
              <a:buFont typeface="Palatino Linotype"/>
              <a:buChar char="●"/>
            </a:pPr>
            <a:r>
              <a:rPr b="1" lang="en" sz="1800">
                <a:latin typeface="Palatino Linotype"/>
                <a:ea typeface="Palatino Linotype"/>
                <a:cs typeface="Palatino Linotype"/>
                <a:sym typeface="Palatino Linotype"/>
              </a:rPr>
              <a:t>Changed Business Process:</a:t>
            </a:r>
            <a:endParaRPr b="1" sz="1800">
              <a:latin typeface="Palatino Linotype"/>
              <a:ea typeface="Palatino Linotype"/>
              <a:cs typeface="Palatino Linotype"/>
              <a:sym typeface="Palatino Linotype"/>
            </a:endParaRPr>
          </a:p>
          <a:p>
            <a:pPr indent="-330200" lvl="1" marL="914400" rtl="0" algn="l">
              <a:lnSpc>
                <a:spcPct val="115000"/>
              </a:lnSpc>
              <a:spcBef>
                <a:spcPts val="0"/>
              </a:spcBef>
              <a:spcAft>
                <a:spcPts val="0"/>
              </a:spcAft>
              <a:buSzPts val="1600"/>
              <a:buFont typeface="Palatino Linotype"/>
              <a:buChar char="○"/>
            </a:pPr>
            <a:r>
              <a:rPr b="1" lang="en" sz="1600">
                <a:latin typeface="Palatino Linotype"/>
                <a:ea typeface="Palatino Linotype"/>
                <a:cs typeface="Palatino Linotype"/>
                <a:sym typeface="Palatino Linotype"/>
              </a:rPr>
              <a:t>Python scripts now automatically audit for compliance and generate audit report</a:t>
            </a:r>
            <a:endParaRPr b="1" sz="1600">
              <a:latin typeface="Palatino Linotype"/>
              <a:ea typeface="Palatino Linotype"/>
              <a:cs typeface="Palatino Linotype"/>
              <a:sym typeface="Palatino Linotype"/>
            </a:endParaRPr>
          </a:p>
          <a:p>
            <a:pPr indent="0" lvl="0" marL="914400" rtl="0" algn="l">
              <a:lnSpc>
                <a:spcPct val="115000"/>
              </a:lnSpc>
              <a:spcBef>
                <a:spcPts val="0"/>
              </a:spcBef>
              <a:spcAft>
                <a:spcPts val="0"/>
              </a:spcAft>
              <a:buNone/>
            </a:pPr>
            <a:r>
              <a:t/>
            </a:r>
            <a:endParaRPr b="1" sz="1600">
              <a:latin typeface="Palatino Linotype"/>
              <a:ea typeface="Palatino Linotype"/>
              <a:cs typeface="Palatino Linotype"/>
              <a:sym typeface="Palatino Linotype"/>
            </a:endParaRPr>
          </a:p>
          <a:p>
            <a:pPr indent="-342900" lvl="0" marL="457200" rtl="0" algn="l">
              <a:lnSpc>
                <a:spcPct val="115000"/>
              </a:lnSpc>
              <a:spcBef>
                <a:spcPts val="0"/>
              </a:spcBef>
              <a:spcAft>
                <a:spcPts val="0"/>
              </a:spcAft>
              <a:buSzPts val="1800"/>
              <a:buFont typeface="Palatino Linotype"/>
              <a:buChar char="●"/>
            </a:pPr>
            <a:r>
              <a:rPr b="1" lang="en" sz="1800">
                <a:latin typeface="Palatino Linotype"/>
                <a:ea typeface="Palatino Linotype"/>
                <a:cs typeface="Palatino Linotype"/>
                <a:sym typeface="Palatino Linotype"/>
              </a:rPr>
              <a:t>Solution Requirements:</a:t>
            </a:r>
            <a:endParaRPr b="1" sz="1800">
              <a:latin typeface="Palatino Linotype"/>
              <a:ea typeface="Palatino Linotype"/>
              <a:cs typeface="Palatino Linotype"/>
              <a:sym typeface="Palatino Linotype"/>
            </a:endParaRPr>
          </a:p>
          <a:p>
            <a:pPr indent="-330200" lvl="1" marL="914400" rtl="0" algn="l">
              <a:lnSpc>
                <a:spcPct val="115000"/>
              </a:lnSpc>
              <a:spcBef>
                <a:spcPts val="0"/>
              </a:spcBef>
              <a:spcAft>
                <a:spcPts val="0"/>
              </a:spcAft>
              <a:buSzPts val="1600"/>
              <a:buFont typeface="Palatino Linotype"/>
              <a:buChar char="○"/>
            </a:pPr>
            <a:r>
              <a:rPr b="1" lang="en" sz="1600">
                <a:latin typeface="Palatino Linotype"/>
                <a:ea typeface="Palatino Linotype"/>
                <a:cs typeface="Palatino Linotype"/>
                <a:sym typeface="Palatino Linotype"/>
              </a:rPr>
              <a:t>Create an auditing system that allows authorized security admin to audit their active directory servers for CMMC compliance and generate an audit report.</a:t>
            </a:r>
            <a:endParaRPr b="1" sz="1600">
              <a:latin typeface="Palatino Linotype"/>
              <a:ea typeface="Palatino Linotype"/>
              <a:cs typeface="Palatino Linotype"/>
              <a:sym typeface="Palatino Linotype"/>
            </a:endParaRPr>
          </a:p>
        </p:txBody>
      </p:sp>
      <p:pic>
        <p:nvPicPr>
          <p:cNvPr id="293" name="Google Shape;293;p36"/>
          <p:cNvPicPr preferRelativeResize="0"/>
          <p:nvPr/>
        </p:nvPicPr>
        <p:blipFill>
          <a:blip r:embed="rId4">
            <a:alphaModFix/>
          </a:blip>
          <a:stretch>
            <a:fillRect/>
          </a:stretch>
        </p:blipFill>
        <p:spPr>
          <a:xfrm>
            <a:off x="95250" y="1553400"/>
            <a:ext cx="999301" cy="999301"/>
          </a:xfrm>
          <a:prstGeom prst="rect">
            <a:avLst/>
          </a:prstGeom>
          <a:noFill/>
          <a:ln>
            <a:noFill/>
          </a:ln>
          <a:effectLst>
            <a:outerShdw blurRad="57150" rotWithShape="0" algn="bl" dir="5400000" dist="19050">
              <a:srgbClr val="000000">
                <a:alpha val="50000"/>
              </a:srgbClr>
            </a:outerShdw>
          </a:effectLst>
        </p:spPr>
      </p:pic>
      <p:pic>
        <p:nvPicPr>
          <p:cNvPr id="294" name="Google Shape;294;p36"/>
          <p:cNvPicPr preferRelativeResize="0"/>
          <p:nvPr/>
        </p:nvPicPr>
        <p:blipFill>
          <a:blip r:embed="rId5">
            <a:alphaModFix/>
          </a:blip>
          <a:stretch>
            <a:fillRect/>
          </a:stretch>
        </p:blipFill>
        <p:spPr>
          <a:xfrm>
            <a:off x="6900188" y="2473825"/>
            <a:ext cx="2243824" cy="1093700"/>
          </a:xfrm>
          <a:prstGeom prst="rect">
            <a:avLst/>
          </a:prstGeom>
          <a:noFill/>
          <a:ln>
            <a:noFill/>
          </a:ln>
          <a:effectLst>
            <a:outerShdw blurRad="57150" rotWithShape="0" algn="bl" dir="5400000" dist="19050">
              <a:srgbClr val="000000">
                <a:alpha val="50000"/>
              </a:srgbClr>
            </a:outerShdw>
          </a:effectLst>
        </p:spPr>
      </p:pic>
      <p:sp>
        <p:nvSpPr>
          <p:cNvPr id="295" name="Google Shape;295;p36"/>
          <p:cNvSpPr txBox="1"/>
          <p:nvPr/>
        </p:nvSpPr>
        <p:spPr>
          <a:xfrm>
            <a:off x="1075200" y="153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
                <a:solidFill>
                  <a:schemeClr val="dk1"/>
                </a:solidFill>
                <a:latin typeface="Palatino Linotype"/>
                <a:ea typeface="Palatino Linotype"/>
                <a:cs typeface="Palatino Linotype"/>
                <a:sym typeface="Palatino Linotype"/>
              </a:rPr>
              <a:t>Changed</a:t>
            </a:r>
            <a:r>
              <a:rPr b="1" i="1" lang="en">
                <a:solidFill>
                  <a:schemeClr val="dk1"/>
                </a:solidFill>
                <a:latin typeface="Palatino Linotype"/>
                <a:ea typeface="Palatino Linotype"/>
                <a:cs typeface="Palatino Linotype"/>
                <a:sym typeface="Palatino Linotype"/>
              </a:rPr>
              <a:t> Business Process</a:t>
            </a:r>
            <a:endParaRPr b="1" i="1">
              <a:solidFill>
                <a:schemeClr val="dk1"/>
              </a:solidFill>
              <a:latin typeface="Palatino Linotype"/>
              <a:ea typeface="Palatino Linotype"/>
              <a:cs typeface="Palatino Linotype"/>
              <a:sym typeface="Palatino Linotype"/>
            </a:endParaRPr>
          </a:p>
        </p:txBody>
      </p:sp>
      <p:pic>
        <p:nvPicPr>
          <p:cNvPr id="296" name="Google Shape;296;p36"/>
          <p:cNvPicPr preferRelativeResize="0"/>
          <p:nvPr/>
        </p:nvPicPr>
        <p:blipFill>
          <a:blip r:embed="rId6">
            <a:alphaModFix/>
          </a:blip>
          <a:stretch>
            <a:fillRect/>
          </a:stretch>
        </p:blipFill>
        <p:spPr>
          <a:xfrm>
            <a:off x="8144700" y="0"/>
            <a:ext cx="999299" cy="13043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nvSpPr>
        <p:spPr>
          <a:xfrm>
            <a:off x="1087450" y="473900"/>
            <a:ext cx="70305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00000"/>
                </a:solidFill>
                <a:latin typeface="Palatino Linotype"/>
                <a:ea typeface="Palatino Linotype"/>
                <a:cs typeface="Palatino Linotype"/>
                <a:sym typeface="Palatino Linotype"/>
              </a:rPr>
              <a:t>Overall Business Process </a:t>
            </a:r>
            <a:endParaRPr b="1" sz="2400">
              <a:solidFill>
                <a:srgbClr val="000000"/>
              </a:solidFill>
              <a:latin typeface="Palatino Linotype"/>
              <a:ea typeface="Palatino Linotype"/>
              <a:cs typeface="Palatino Linotype"/>
              <a:sym typeface="Palatino Linotype"/>
            </a:endParaRPr>
          </a:p>
          <a:p>
            <a:pPr indent="0" lvl="0" marL="0" rtl="0" algn="ctr">
              <a:spcBef>
                <a:spcPts val="0"/>
              </a:spcBef>
              <a:spcAft>
                <a:spcPts val="0"/>
              </a:spcAft>
              <a:buNone/>
            </a:pPr>
            <a:r>
              <a:rPr b="1" lang="en" sz="2400">
                <a:solidFill>
                  <a:srgbClr val="000000"/>
                </a:solidFill>
                <a:latin typeface="Palatino Linotype"/>
                <a:ea typeface="Palatino Linotype"/>
                <a:cs typeface="Palatino Linotype"/>
                <a:sym typeface="Palatino Linotype"/>
              </a:rPr>
              <a:t>with the Integrated Changed Process</a:t>
            </a:r>
            <a:endParaRPr b="1" sz="2400">
              <a:solidFill>
                <a:srgbClr val="000000"/>
              </a:solidFill>
              <a:latin typeface="Palatino Linotype"/>
              <a:ea typeface="Palatino Linotype"/>
              <a:cs typeface="Palatino Linotype"/>
              <a:sym typeface="Palatino Linotype"/>
            </a:endParaRPr>
          </a:p>
        </p:txBody>
      </p:sp>
      <p:sp>
        <p:nvSpPr>
          <p:cNvPr id="302" name="Google Shape;302;p37"/>
          <p:cNvSpPr txBox="1"/>
          <p:nvPr/>
        </p:nvSpPr>
        <p:spPr>
          <a:xfrm>
            <a:off x="6144000" y="4820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a:p>
            <a:pPr indent="0" lvl="0" marL="0" rtl="0" algn="l">
              <a:spcBef>
                <a:spcPts val="0"/>
              </a:spcBef>
              <a:spcAft>
                <a:spcPts val="0"/>
              </a:spcAft>
              <a:buNone/>
            </a:pPr>
            <a:r>
              <a:rPr lang="en" sz="900">
                <a:solidFill>
                  <a:srgbClr val="595959"/>
                </a:solidFill>
                <a:latin typeface="Nunito"/>
                <a:ea typeface="Nunito"/>
                <a:cs typeface="Nunito"/>
                <a:sym typeface="Nunito"/>
              </a:rPr>
              <a:t> </a:t>
            </a:r>
            <a:endParaRPr/>
          </a:p>
        </p:txBody>
      </p:sp>
      <p:sp>
        <p:nvSpPr>
          <p:cNvPr id="303" name="Google Shape;303;p37"/>
          <p:cNvSpPr txBox="1"/>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454545"/>
                </a:solidFill>
                <a:latin typeface="Nunito"/>
                <a:ea typeface="Nunito"/>
                <a:cs typeface="Nunito"/>
                <a:sym typeface="Nunito"/>
              </a:rPr>
              <a:t>‹#›</a:t>
            </a:fld>
            <a:endParaRPr sz="900">
              <a:solidFill>
                <a:srgbClr val="454545"/>
              </a:solidFill>
              <a:latin typeface="Nunito"/>
              <a:ea typeface="Nunito"/>
              <a:cs typeface="Nunito"/>
              <a:sym typeface="Nunito"/>
            </a:endParaRPr>
          </a:p>
        </p:txBody>
      </p:sp>
      <p:sp>
        <p:nvSpPr>
          <p:cNvPr id="304" name="Google Shape;304;p37"/>
          <p:cNvSpPr txBox="1"/>
          <p:nvPr/>
        </p:nvSpPr>
        <p:spPr>
          <a:xfrm>
            <a:off x="614950" y="704100"/>
            <a:ext cx="5487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a:solidFill>
                <a:srgbClr val="38761D"/>
              </a:solidFill>
            </a:endParaRPr>
          </a:p>
        </p:txBody>
      </p:sp>
      <p:pic>
        <p:nvPicPr>
          <p:cNvPr id="305" name="Google Shape;305;p37"/>
          <p:cNvPicPr preferRelativeResize="0"/>
          <p:nvPr/>
        </p:nvPicPr>
        <p:blipFill rotWithShape="1">
          <a:blip r:embed="rId3">
            <a:alphaModFix/>
          </a:blip>
          <a:srcRect b="0" l="0" r="0" t="0"/>
          <a:stretch/>
        </p:blipFill>
        <p:spPr>
          <a:xfrm>
            <a:off x="0" y="4573375"/>
            <a:ext cx="1446600" cy="570125"/>
          </a:xfrm>
          <a:prstGeom prst="rect">
            <a:avLst/>
          </a:prstGeom>
          <a:noFill/>
          <a:ln>
            <a:noFill/>
          </a:ln>
          <a:effectLst>
            <a:outerShdw blurRad="57150" rotWithShape="0" algn="bl" dir="5400000" dist="19050">
              <a:srgbClr val="000000">
                <a:alpha val="50000"/>
              </a:srgbClr>
            </a:outerShdw>
          </a:effectLst>
        </p:spPr>
      </p:pic>
      <p:pic>
        <p:nvPicPr>
          <p:cNvPr id="306" name="Google Shape;306;p37"/>
          <p:cNvPicPr preferRelativeResize="0"/>
          <p:nvPr/>
        </p:nvPicPr>
        <p:blipFill>
          <a:blip r:embed="rId4">
            <a:alphaModFix/>
          </a:blip>
          <a:stretch>
            <a:fillRect/>
          </a:stretch>
        </p:blipFill>
        <p:spPr>
          <a:xfrm>
            <a:off x="1547875" y="1446600"/>
            <a:ext cx="6516499" cy="3126775"/>
          </a:xfrm>
          <a:prstGeom prst="rect">
            <a:avLst/>
          </a:prstGeom>
          <a:noFill/>
          <a:ln>
            <a:noFill/>
          </a:ln>
          <a:effectLst>
            <a:outerShdw blurRad="57150" rotWithShape="0" algn="bl" dir="5400000" dist="19050">
              <a:srgbClr val="000000">
                <a:alpha val="50000"/>
              </a:srgbClr>
            </a:outerShdw>
          </a:effectLst>
        </p:spPr>
      </p:pic>
      <p:sp>
        <p:nvSpPr>
          <p:cNvPr id="307" name="Google Shape;307;p37"/>
          <p:cNvSpPr txBox="1"/>
          <p:nvPr/>
        </p:nvSpPr>
        <p:spPr>
          <a:xfrm>
            <a:off x="1163650" y="132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latin typeface="Palatino Linotype"/>
                <a:ea typeface="Palatino Linotype"/>
                <a:cs typeface="Palatino Linotype"/>
                <a:sym typeface="Palatino Linotype"/>
              </a:rPr>
              <a:t>Changed Business Process</a:t>
            </a:r>
            <a:endParaRPr b="1" i="1">
              <a:solidFill>
                <a:schemeClr val="dk1"/>
              </a:solidFill>
              <a:latin typeface="Palatino Linotype"/>
              <a:ea typeface="Palatino Linotype"/>
              <a:cs typeface="Palatino Linotype"/>
              <a:sym typeface="Palatino Linotype"/>
            </a:endParaRPr>
          </a:p>
        </p:txBody>
      </p:sp>
      <p:pic>
        <p:nvPicPr>
          <p:cNvPr id="308" name="Google Shape;308;p37"/>
          <p:cNvPicPr preferRelativeResize="0"/>
          <p:nvPr/>
        </p:nvPicPr>
        <p:blipFill>
          <a:blip r:embed="rId5">
            <a:alphaModFix/>
          </a:blip>
          <a:stretch>
            <a:fillRect/>
          </a:stretch>
        </p:blipFill>
        <p:spPr>
          <a:xfrm>
            <a:off x="8165301" y="0"/>
            <a:ext cx="1003250" cy="13095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1017975" y="140650"/>
            <a:ext cx="7189200" cy="663000"/>
          </a:xfrm>
          <a:prstGeom prst="rect">
            <a:avLst/>
          </a:prstGeom>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b="1" i="1" lang="en" sz="1400"/>
              <a:t>Changed Business Process</a:t>
            </a:r>
            <a:endParaRPr b="1" i="1" sz="1400"/>
          </a:p>
          <a:p>
            <a:pPr indent="0" lvl="0" marL="0" rtl="0" algn="l">
              <a:lnSpc>
                <a:spcPct val="100000"/>
              </a:lnSpc>
              <a:spcBef>
                <a:spcPts val="0"/>
              </a:spcBef>
              <a:spcAft>
                <a:spcPts val="0"/>
              </a:spcAft>
              <a:buClr>
                <a:schemeClr val="dk1"/>
              </a:buClr>
              <a:buSzPts val="1100"/>
              <a:buFont typeface="Arial"/>
              <a:buNone/>
            </a:pPr>
            <a:r>
              <a:t/>
            </a:r>
            <a:endParaRPr b="1" i="1" sz="1400"/>
          </a:p>
          <a:p>
            <a:pPr indent="0" lvl="0" marL="0" rtl="0" algn="ctr">
              <a:spcBef>
                <a:spcPts val="0"/>
              </a:spcBef>
              <a:spcAft>
                <a:spcPts val="0"/>
              </a:spcAft>
              <a:buNone/>
            </a:pPr>
            <a:r>
              <a:rPr b="1" lang="en"/>
              <a:t>Tangible &amp; Intangible Costs</a:t>
            </a:r>
            <a:endParaRPr b="1"/>
          </a:p>
        </p:txBody>
      </p:sp>
      <p:sp>
        <p:nvSpPr>
          <p:cNvPr id="314" name="Google Shape;314;p38"/>
          <p:cNvSpPr txBox="1"/>
          <p:nvPr>
            <p:ph idx="1" type="body"/>
          </p:nvPr>
        </p:nvSpPr>
        <p:spPr>
          <a:xfrm>
            <a:off x="4771675" y="871150"/>
            <a:ext cx="4372200" cy="27363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u="sng">
                <a:solidFill>
                  <a:srgbClr val="3C78D8"/>
                </a:solidFill>
              </a:rPr>
              <a:t>INTANGIBLE</a:t>
            </a:r>
            <a:r>
              <a:rPr b="1" lang="en" u="sng">
                <a:solidFill>
                  <a:srgbClr val="3C78D8"/>
                </a:solidFill>
              </a:rPr>
              <a:t> COSTS:</a:t>
            </a:r>
            <a:endParaRPr b="1" u="sng">
              <a:solidFill>
                <a:srgbClr val="3C78D8"/>
              </a:solidFill>
            </a:endParaRPr>
          </a:p>
          <a:p>
            <a:pPr indent="-304800" lvl="0" marL="457200" rtl="0" algn="l">
              <a:spcBef>
                <a:spcPts val="800"/>
              </a:spcBef>
              <a:spcAft>
                <a:spcPts val="0"/>
              </a:spcAft>
              <a:buClr>
                <a:srgbClr val="38761D"/>
              </a:buClr>
              <a:buSzPts val="1200"/>
              <a:buChar char="●"/>
            </a:pPr>
            <a:r>
              <a:rPr lang="en" sz="1300"/>
              <a:t>Increase performance efficiency: </a:t>
            </a:r>
            <a:r>
              <a:rPr b="1" i="1" lang="en" sz="1300">
                <a:solidFill>
                  <a:srgbClr val="38761D"/>
                </a:solidFill>
              </a:rPr>
              <a:t>Daily audit</a:t>
            </a:r>
            <a:endParaRPr b="1" i="1" sz="1300">
              <a:solidFill>
                <a:srgbClr val="38761D"/>
              </a:solidFill>
            </a:endParaRPr>
          </a:p>
          <a:p>
            <a:pPr indent="-311150" lvl="0" marL="457200" rtl="0" algn="l">
              <a:spcBef>
                <a:spcPts val="0"/>
              </a:spcBef>
              <a:spcAft>
                <a:spcPts val="0"/>
              </a:spcAft>
              <a:buClr>
                <a:srgbClr val="38761D"/>
              </a:buClr>
              <a:buSzPts val="1300"/>
              <a:buChar char="●"/>
            </a:pPr>
            <a:r>
              <a:rPr lang="en" sz="1300"/>
              <a:t>Refocus labor</a:t>
            </a:r>
            <a:endParaRPr sz="1300"/>
          </a:p>
          <a:p>
            <a:pPr indent="-311150" lvl="0" marL="457200" rtl="0" algn="l">
              <a:spcBef>
                <a:spcPts val="0"/>
              </a:spcBef>
              <a:spcAft>
                <a:spcPts val="0"/>
              </a:spcAft>
              <a:buClr>
                <a:srgbClr val="38761D"/>
              </a:buClr>
              <a:buSzPts val="1300"/>
              <a:buChar char="●"/>
            </a:pPr>
            <a:r>
              <a:rPr lang="en" sz="1300"/>
              <a:t>Sustain company reputation</a:t>
            </a:r>
            <a:endParaRPr sz="1300"/>
          </a:p>
          <a:p>
            <a:pPr indent="-311150" lvl="0" marL="457200" rtl="0" algn="l">
              <a:spcBef>
                <a:spcPts val="0"/>
              </a:spcBef>
              <a:spcAft>
                <a:spcPts val="0"/>
              </a:spcAft>
              <a:buClr>
                <a:srgbClr val="38761D"/>
              </a:buClr>
              <a:buSzPts val="1300"/>
              <a:buChar char="●"/>
            </a:pPr>
            <a:r>
              <a:rPr lang="en" sz="1300"/>
              <a:t>Achieve</a:t>
            </a:r>
            <a:r>
              <a:rPr lang="en" sz="1300"/>
              <a:t> &amp; sustain CMMC level 3</a:t>
            </a:r>
            <a:endParaRPr sz="1300"/>
          </a:p>
          <a:p>
            <a:pPr indent="0" lvl="0" marL="0" rtl="0" algn="l">
              <a:spcBef>
                <a:spcPts val="800"/>
              </a:spcBef>
              <a:spcAft>
                <a:spcPts val="0"/>
              </a:spcAft>
              <a:buNone/>
            </a:pPr>
            <a:r>
              <a:t/>
            </a:r>
            <a:endParaRPr/>
          </a:p>
        </p:txBody>
      </p:sp>
      <p:sp>
        <p:nvSpPr>
          <p:cNvPr id="315" name="Google Shape;315;p38"/>
          <p:cNvSpPr txBox="1"/>
          <p:nvPr>
            <p:ph idx="2" type="body"/>
          </p:nvPr>
        </p:nvSpPr>
        <p:spPr>
          <a:xfrm>
            <a:off x="760350" y="871150"/>
            <a:ext cx="4185600" cy="2355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u="sng">
                <a:solidFill>
                  <a:srgbClr val="3C78D8"/>
                </a:solidFill>
              </a:rPr>
              <a:t>TANGIBLE</a:t>
            </a:r>
            <a:r>
              <a:rPr b="1" lang="en" u="sng">
                <a:solidFill>
                  <a:srgbClr val="3C78D8"/>
                </a:solidFill>
              </a:rPr>
              <a:t> COSTS:</a:t>
            </a:r>
            <a:endParaRPr b="1" u="sng">
              <a:solidFill>
                <a:srgbClr val="3C78D8"/>
              </a:solidFill>
            </a:endParaRPr>
          </a:p>
          <a:p>
            <a:pPr indent="-311150" lvl="0" marL="457200" rtl="0" algn="l">
              <a:spcBef>
                <a:spcPts val="800"/>
              </a:spcBef>
              <a:spcAft>
                <a:spcPts val="0"/>
              </a:spcAft>
              <a:buClr>
                <a:srgbClr val="38761D"/>
              </a:buClr>
              <a:buSzPts val="1300"/>
              <a:buChar char="●"/>
            </a:pPr>
            <a:r>
              <a:rPr lang="en" sz="1300"/>
              <a:t>Labor saved: </a:t>
            </a:r>
            <a:r>
              <a:rPr b="1" i="1" lang="en" sz="1300">
                <a:solidFill>
                  <a:srgbClr val="38761D"/>
                </a:solidFill>
              </a:rPr>
              <a:t>$3,060 to $12,660/yr (Per admin)</a:t>
            </a:r>
            <a:endParaRPr b="1" i="1" sz="1300">
              <a:solidFill>
                <a:srgbClr val="38761D"/>
              </a:solidFill>
            </a:endParaRPr>
          </a:p>
          <a:p>
            <a:pPr indent="-311150" lvl="0" marL="457200" rtl="0" algn="l">
              <a:spcBef>
                <a:spcPts val="0"/>
              </a:spcBef>
              <a:spcAft>
                <a:spcPts val="0"/>
              </a:spcAft>
              <a:buClr>
                <a:srgbClr val="38761D"/>
              </a:buClr>
              <a:buSzPts val="1300"/>
              <a:buChar char="●"/>
            </a:pPr>
            <a:r>
              <a:rPr lang="en" sz="1300"/>
              <a:t>Time saved: </a:t>
            </a:r>
            <a:r>
              <a:rPr b="1" i="1" lang="en" sz="1300">
                <a:solidFill>
                  <a:srgbClr val="38761D"/>
                </a:solidFill>
              </a:rPr>
              <a:t>76.5 to 316.5 hrs/yr (Per admin)</a:t>
            </a:r>
            <a:endParaRPr b="1" i="1" sz="1300">
              <a:solidFill>
                <a:srgbClr val="38761D"/>
              </a:solidFill>
            </a:endParaRPr>
          </a:p>
          <a:p>
            <a:pPr indent="-311150" lvl="0" marL="457200" rtl="0" algn="l">
              <a:spcBef>
                <a:spcPts val="0"/>
              </a:spcBef>
              <a:spcAft>
                <a:spcPts val="0"/>
              </a:spcAft>
              <a:buClr>
                <a:srgbClr val="38761D"/>
              </a:buClr>
              <a:buSzPts val="1300"/>
              <a:buChar char="●"/>
            </a:pPr>
            <a:r>
              <a:rPr lang="en" sz="1300">
                <a:solidFill>
                  <a:srgbClr val="000000"/>
                </a:solidFill>
              </a:rPr>
              <a:t>Implementation costs: </a:t>
            </a:r>
            <a:r>
              <a:rPr b="1" i="1" lang="en" sz="1300">
                <a:solidFill>
                  <a:srgbClr val="38761D"/>
                </a:solidFill>
              </a:rPr>
              <a:t>$0.00 (Open Source)</a:t>
            </a:r>
            <a:endParaRPr b="1" i="1" sz="1300">
              <a:solidFill>
                <a:srgbClr val="38761D"/>
              </a:solidFill>
            </a:endParaRPr>
          </a:p>
          <a:p>
            <a:pPr indent="-311150" lvl="0" marL="457200" rtl="0" algn="l">
              <a:spcBef>
                <a:spcPts val="0"/>
              </a:spcBef>
              <a:spcAft>
                <a:spcPts val="0"/>
              </a:spcAft>
              <a:buClr>
                <a:srgbClr val="38761D"/>
              </a:buClr>
              <a:buSzPts val="1300"/>
              <a:buChar char="●"/>
            </a:pPr>
            <a:r>
              <a:rPr lang="en" sz="1300">
                <a:solidFill>
                  <a:srgbClr val="000000"/>
                </a:solidFill>
              </a:rPr>
              <a:t>Maintenance: </a:t>
            </a:r>
            <a:r>
              <a:rPr b="1" i="1" lang="en" sz="1300">
                <a:solidFill>
                  <a:srgbClr val="38761D"/>
                </a:solidFill>
              </a:rPr>
              <a:t>Client employs proper personnel</a:t>
            </a:r>
            <a:endParaRPr b="1" i="1" sz="1300">
              <a:solidFill>
                <a:srgbClr val="38761D"/>
              </a:solidFill>
            </a:endParaRPr>
          </a:p>
        </p:txBody>
      </p:sp>
      <p:sp>
        <p:nvSpPr>
          <p:cNvPr id="316" name="Google Shape;316;p38"/>
          <p:cNvSpPr txBox="1"/>
          <p:nvPr>
            <p:ph idx="12" type="sldNum"/>
          </p:nvPr>
        </p:nvSpPr>
        <p:spPr>
          <a:xfrm>
            <a:off x="360045" y="506355"/>
            <a:ext cx="608100" cy="3777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solidFill>
                  <a:srgbClr val="38761D"/>
                </a:solidFill>
              </a:rPr>
              <a:t>‹#›</a:t>
            </a:fld>
            <a:endParaRPr>
              <a:solidFill>
                <a:srgbClr val="38761D"/>
              </a:solidFill>
            </a:endParaRPr>
          </a:p>
        </p:txBody>
      </p:sp>
      <p:pic>
        <p:nvPicPr>
          <p:cNvPr id="317" name="Google Shape;317;p38"/>
          <p:cNvPicPr preferRelativeResize="0"/>
          <p:nvPr/>
        </p:nvPicPr>
        <p:blipFill>
          <a:blip r:embed="rId3">
            <a:alphaModFix/>
          </a:blip>
          <a:stretch>
            <a:fillRect/>
          </a:stretch>
        </p:blipFill>
        <p:spPr>
          <a:xfrm>
            <a:off x="875175" y="2679838"/>
            <a:ext cx="3441588" cy="2355574"/>
          </a:xfrm>
          <a:prstGeom prst="rect">
            <a:avLst/>
          </a:prstGeom>
          <a:noFill/>
          <a:ln>
            <a:noFill/>
          </a:ln>
        </p:spPr>
      </p:pic>
      <p:pic>
        <p:nvPicPr>
          <p:cNvPr id="318" name="Google Shape;318;p38"/>
          <p:cNvPicPr preferRelativeResize="0"/>
          <p:nvPr/>
        </p:nvPicPr>
        <p:blipFill>
          <a:blip r:embed="rId4">
            <a:alphaModFix/>
          </a:blip>
          <a:stretch>
            <a:fillRect/>
          </a:stretch>
        </p:blipFill>
        <p:spPr>
          <a:xfrm>
            <a:off x="4823875" y="2407200"/>
            <a:ext cx="3780774" cy="2736300"/>
          </a:xfrm>
          <a:prstGeom prst="rect">
            <a:avLst/>
          </a:prstGeom>
          <a:noFill/>
          <a:ln>
            <a:noFill/>
          </a:ln>
        </p:spPr>
      </p:pic>
      <p:pic>
        <p:nvPicPr>
          <p:cNvPr id="319" name="Google Shape;319;p38"/>
          <p:cNvPicPr preferRelativeResize="0"/>
          <p:nvPr/>
        </p:nvPicPr>
        <p:blipFill>
          <a:blip r:embed="rId5">
            <a:alphaModFix/>
          </a:blip>
          <a:stretch>
            <a:fillRect/>
          </a:stretch>
        </p:blipFill>
        <p:spPr>
          <a:xfrm>
            <a:off x="686825" y="2407200"/>
            <a:ext cx="3885175" cy="2736300"/>
          </a:xfrm>
          <a:prstGeom prst="rect">
            <a:avLst/>
          </a:prstGeom>
          <a:noFill/>
          <a:ln>
            <a:noFill/>
          </a:ln>
        </p:spPr>
      </p:pic>
      <p:sp>
        <p:nvSpPr>
          <p:cNvPr id="320" name="Google Shape;320;p38"/>
          <p:cNvSpPr txBox="1"/>
          <p:nvPr/>
        </p:nvSpPr>
        <p:spPr>
          <a:xfrm>
            <a:off x="-67900" y="4557800"/>
            <a:ext cx="828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a:t>
            </a:r>
            <a:endParaRPr b="1" sz="900">
              <a:solidFill>
                <a:srgbClr val="424242"/>
              </a:solidFill>
              <a:latin typeface="Nunito"/>
              <a:ea typeface="Nunito"/>
              <a:cs typeface="Nunito"/>
              <a:sym typeface="Nunito"/>
            </a:endParaRPr>
          </a:p>
          <a:p>
            <a:pPr indent="0" lvl="0" marL="0" rtl="0" algn="l">
              <a:spcBef>
                <a:spcPts val="0"/>
              </a:spcBef>
              <a:spcAft>
                <a:spcPts val="0"/>
              </a:spcAft>
              <a:buNone/>
            </a:pPr>
            <a:r>
              <a:rPr b="1" lang="en" sz="900">
                <a:solidFill>
                  <a:srgbClr val="424242"/>
                </a:solidFill>
                <a:latin typeface="Nunito"/>
                <a:ea typeface="Nunito"/>
                <a:cs typeface="Nunito"/>
                <a:sym typeface="Nunito"/>
              </a:rPr>
              <a:t>Team 4-</a:t>
            </a:r>
            <a:endParaRPr b="1" sz="900">
              <a:solidFill>
                <a:srgbClr val="424242"/>
              </a:solidFill>
              <a:latin typeface="Nunito"/>
              <a:ea typeface="Nunito"/>
              <a:cs typeface="Nunito"/>
              <a:sym typeface="Nunito"/>
            </a:endParaRPr>
          </a:p>
          <a:p>
            <a:pPr indent="0" lvl="0" marL="0" rtl="0" algn="l">
              <a:spcBef>
                <a:spcPts val="0"/>
              </a:spcBef>
              <a:spcAft>
                <a:spcPts val="0"/>
              </a:spcAft>
              <a:buNone/>
            </a:pPr>
            <a:r>
              <a:rPr b="1" lang="en" sz="900">
                <a:solidFill>
                  <a:srgbClr val="424242"/>
                </a:solidFill>
                <a:latin typeface="Nunito"/>
                <a:ea typeface="Nunito"/>
                <a:cs typeface="Nunito"/>
                <a:sym typeface="Nunito"/>
              </a:rPr>
              <a:t>IT 493-004</a:t>
            </a:r>
            <a:endParaRPr b="1" sz="900">
              <a:solidFill>
                <a:srgbClr val="424242"/>
              </a:solidFill>
              <a:latin typeface="Nunito"/>
              <a:ea typeface="Nunito"/>
              <a:cs typeface="Nunito"/>
              <a:sym typeface="Nunito"/>
            </a:endParaRPr>
          </a:p>
        </p:txBody>
      </p:sp>
      <p:sp>
        <p:nvSpPr>
          <p:cNvPr id="321" name="Google Shape;321;p38"/>
          <p:cNvSpPr txBox="1"/>
          <p:nvPr/>
        </p:nvSpPr>
        <p:spPr>
          <a:xfrm>
            <a:off x="8551075" y="4543200"/>
            <a:ext cx="782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04/28/21</a:t>
            </a:r>
            <a:endParaRPr b="1" sz="900">
              <a:solidFill>
                <a:srgbClr val="424242"/>
              </a:solidFill>
              <a:latin typeface="Nunito"/>
              <a:ea typeface="Nunito"/>
              <a:cs typeface="Nunito"/>
              <a:sym typeface="Nunito"/>
            </a:endParaRPr>
          </a:p>
          <a:p>
            <a:pPr indent="0" lvl="0" marL="0" rtl="0" algn="l">
              <a:spcBef>
                <a:spcPts val="0"/>
              </a:spcBef>
              <a:spcAft>
                <a:spcPts val="0"/>
              </a:spcAft>
              <a:buNone/>
            </a:pPr>
            <a:r>
              <a:t/>
            </a:r>
            <a:endParaRPr b="1" sz="900">
              <a:solidFill>
                <a:srgbClr val="424242"/>
              </a:solidFill>
              <a:latin typeface="Nunito"/>
              <a:ea typeface="Nunito"/>
              <a:cs typeface="Nunito"/>
              <a:sym typeface="Nunito"/>
            </a:endParaRPr>
          </a:p>
          <a:p>
            <a:pPr indent="0" lvl="0" marL="0" rtl="0" algn="ctr">
              <a:spcBef>
                <a:spcPts val="0"/>
              </a:spcBef>
              <a:spcAft>
                <a:spcPts val="0"/>
              </a:spcAft>
              <a:buNone/>
            </a:pPr>
            <a:r>
              <a:rPr b="1" lang="en" sz="900">
                <a:solidFill>
                  <a:srgbClr val="424242"/>
                </a:solidFill>
                <a:latin typeface="Nunito"/>
                <a:ea typeface="Nunito"/>
                <a:cs typeface="Nunito"/>
                <a:sym typeface="Nunito"/>
              </a:rPr>
              <a:t>13</a:t>
            </a:r>
            <a:endParaRPr b="1" sz="900">
              <a:solidFill>
                <a:srgbClr val="424242"/>
              </a:solidFill>
              <a:latin typeface="Nunito"/>
              <a:ea typeface="Nunito"/>
              <a:cs typeface="Nunito"/>
              <a:sym typeface="Nunito"/>
            </a:endParaRPr>
          </a:p>
        </p:txBody>
      </p:sp>
      <p:pic>
        <p:nvPicPr>
          <p:cNvPr id="322" name="Google Shape;322;p38"/>
          <p:cNvPicPr preferRelativeResize="0"/>
          <p:nvPr/>
        </p:nvPicPr>
        <p:blipFill>
          <a:blip r:embed="rId6">
            <a:alphaModFix/>
          </a:blip>
          <a:stretch>
            <a:fillRect/>
          </a:stretch>
        </p:blipFill>
        <p:spPr>
          <a:xfrm>
            <a:off x="8207175" y="0"/>
            <a:ext cx="936825" cy="12228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Documentation</a:t>
            </a:r>
            <a:endParaRPr b="1" sz="2400">
              <a:solidFill>
                <a:srgbClr val="000000"/>
              </a:solidFill>
            </a:endParaRPr>
          </a:p>
        </p:txBody>
      </p:sp>
      <p:sp>
        <p:nvSpPr>
          <p:cNvPr id="328" name="Google Shape;328;p3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329" name="Google Shape;329;p39"/>
          <p:cNvSpPr txBox="1"/>
          <p:nvPr/>
        </p:nvSpPr>
        <p:spPr>
          <a:xfrm>
            <a:off x="6144000" y="47722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a:p>
            <a:pPr indent="0" lvl="0" marL="0" rtl="0" algn="l">
              <a:spcBef>
                <a:spcPts val="0"/>
              </a:spcBef>
              <a:spcAft>
                <a:spcPts val="0"/>
              </a:spcAft>
              <a:buNone/>
            </a:pPr>
            <a:r>
              <a:rPr lang="en" sz="900">
                <a:solidFill>
                  <a:schemeClr val="dk2"/>
                </a:solidFill>
                <a:latin typeface="Nunito"/>
                <a:ea typeface="Nunito"/>
                <a:cs typeface="Nunito"/>
                <a:sym typeface="Nunito"/>
              </a:rPr>
              <a:t> </a:t>
            </a:r>
            <a:endParaRPr/>
          </a:p>
        </p:txBody>
      </p:sp>
      <p:sp>
        <p:nvSpPr>
          <p:cNvPr id="330" name="Google Shape;330;p39"/>
          <p:cNvSpPr txBox="1"/>
          <p:nvPr/>
        </p:nvSpPr>
        <p:spPr>
          <a:xfrm>
            <a:off x="684475" y="756825"/>
            <a:ext cx="4512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sz="1100">
              <a:solidFill>
                <a:srgbClr val="38761D"/>
              </a:solidFill>
            </a:endParaRPr>
          </a:p>
        </p:txBody>
      </p:sp>
      <p:sp>
        <p:nvSpPr>
          <p:cNvPr id="331" name="Google Shape;331;p39"/>
          <p:cNvSpPr txBox="1"/>
          <p:nvPr/>
        </p:nvSpPr>
        <p:spPr>
          <a:xfrm>
            <a:off x="1075200" y="401475"/>
            <a:ext cx="31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Palatino Linotype"/>
                <a:ea typeface="Palatino Linotype"/>
                <a:cs typeface="Palatino Linotype"/>
                <a:sym typeface="Palatino Linotype"/>
              </a:rPr>
              <a:t>Solution Implementable</a:t>
            </a:r>
            <a:endParaRPr b="1" i="1">
              <a:latin typeface="Palatino Linotype"/>
              <a:ea typeface="Palatino Linotype"/>
              <a:cs typeface="Palatino Linotype"/>
              <a:sym typeface="Palatino Linotype"/>
            </a:endParaRPr>
          </a:p>
        </p:txBody>
      </p:sp>
      <p:pic>
        <p:nvPicPr>
          <p:cNvPr id="332" name="Google Shape;332;p39"/>
          <p:cNvPicPr preferRelativeResize="0"/>
          <p:nvPr/>
        </p:nvPicPr>
        <p:blipFill>
          <a:blip r:embed="rId3">
            <a:alphaModFix/>
          </a:blip>
          <a:stretch>
            <a:fillRect/>
          </a:stretch>
        </p:blipFill>
        <p:spPr>
          <a:xfrm>
            <a:off x="8236325" y="0"/>
            <a:ext cx="907675" cy="907675"/>
          </a:xfrm>
          <a:prstGeom prst="rect">
            <a:avLst/>
          </a:prstGeom>
          <a:noFill/>
          <a:ln>
            <a:noFill/>
          </a:ln>
        </p:spPr>
      </p:pic>
      <p:pic>
        <p:nvPicPr>
          <p:cNvPr id="333" name="Google Shape;333;p39"/>
          <p:cNvPicPr preferRelativeResize="0"/>
          <p:nvPr/>
        </p:nvPicPr>
        <p:blipFill>
          <a:blip r:embed="rId4">
            <a:alphaModFix/>
          </a:blip>
          <a:stretch>
            <a:fillRect/>
          </a:stretch>
        </p:blipFill>
        <p:spPr>
          <a:xfrm>
            <a:off x="1447900" y="1073475"/>
            <a:ext cx="6363975" cy="3490450"/>
          </a:xfrm>
          <a:prstGeom prst="rect">
            <a:avLst/>
          </a:prstGeom>
          <a:noFill/>
          <a:ln>
            <a:noFill/>
          </a:ln>
        </p:spPr>
      </p:pic>
      <p:pic>
        <p:nvPicPr>
          <p:cNvPr id="334" name="Google Shape;334;p39"/>
          <p:cNvPicPr preferRelativeResize="0"/>
          <p:nvPr/>
        </p:nvPicPr>
        <p:blipFill rotWithShape="1">
          <a:blip r:embed="rId5">
            <a:alphaModFix/>
          </a:blip>
          <a:srcRect b="0" l="0" r="0" t="0"/>
          <a:stretch/>
        </p:blipFill>
        <p:spPr>
          <a:xfrm>
            <a:off x="0" y="4563913"/>
            <a:ext cx="1672850" cy="579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Solution Sustainment</a:t>
            </a:r>
            <a:endParaRPr b="1" sz="2400">
              <a:solidFill>
                <a:srgbClr val="000000"/>
              </a:solidFill>
            </a:endParaRPr>
          </a:p>
        </p:txBody>
      </p:sp>
      <p:sp>
        <p:nvSpPr>
          <p:cNvPr id="340" name="Google Shape;340;p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341" name="Google Shape;341;p40"/>
          <p:cNvSpPr txBox="1"/>
          <p:nvPr/>
        </p:nvSpPr>
        <p:spPr>
          <a:xfrm>
            <a:off x="6144000" y="47722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a:p>
            <a:pPr indent="0" lvl="0" marL="0" rtl="0" algn="l">
              <a:spcBef>
                <a:spcPts val="0"/>
              </a:spcBef>
              <a:spcAft>
                <a:spcPts val="0"/>
              </a:spcAft>
              <a:buNone/>
            </a:pPr>
            <a:r>
              <a:t/>
            </a:r>
            <a:endParaRPr b="1" sz="900">
              <a:solidFill>
                <a:srgbClr val="424242"/>
              </a:solidFill>
              <a:latin typeface="Nunito"/>
              <a:ea typeface="Nunito"/>
              <a:cs typeface="Nunito"/>
              <a:sym typeface="Nunito"/>
            </a:endParaRPr>
          </a:p>
        </p:txBody>
      </p:sp>
      <p:sp>
        <p:nvSpPr>
          <p:cNvPr id="342" name="Google Shape;342;p40"/>
          <p:cNvSpPr txBox="1"/>
          <p:nvPr/>
        </p:nvSpPr>
        <p:spPr>
          <a:xfrm>
            <a:off x="684475" y="756825"/>
            <a:ext cx="4512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sz="1100">
              <a:solidFill>
                <a:srgbClr val="38761D"/>
              </a:solidFill>
            </a:endParaRPr>
          </a:p>
        </p:txBody>
      </p:sp>
      <p:sp>
        <p:nvSpPr>
          <p:cNvPr id="343" name="Google Shape;343;p40"/>
          <p:cNvSpPr txBox="1"/>
          <p:nvPr/>
        </p:nvSpPr>
        <p:spPr>
          <a:xfrm>
            <a:off x="1075200" y="401475"/>
            <a:ext cx="31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Palatino Linotype"/>
                <a:ea typeface="Palatino Linotype"/>
                <a:cs typeface="Palatino Linotype"/>
                <a:sym typeface="Palatino Linotype"/>
              </a:rPr>
              <a:t>Solution Implementable</a:t>
            </a:r>
            <a:endParaRPr b="1" i="1">
              <a:latin typeface="Palatino Linotype"/>
              <a:ea typeface="Palatino Linotype"/>
              <a:cs typeface="Palatino Linotype"/>
              <a:sym typeface="Palatino Linotype"/>
            </a:endParaRPr>
          </a:p>
        </p:txBody>
      </p:sp>
      <p:sp>
        <p:nvSpPr>
          <p:cNvPr id="344" name="Google Shape;344;p40"/>
          <p:cNvSpPr txBox="1"/>
          <p:nvPr/>
        </p:nvSpPr>
        <p:spPr>
          <a:xfrm>
            <a:off x="302550" y="1394475"/>
            <a:ext cx="4644900" cy="2954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5FA534"/>
              </a:buClr>
              <a:buSzPts val="1600"/>
              <a:buChar char="-"/>
            </a:pPr>
            <a:r>
              <a:rPr b="1" lang="en" sz="1700">
                <a:latin typeface="Palatino Linotype"/>
                <a:ea typeface="Palatino Linotype"/>
                <a:cs typeface="Palatino Linotype"/>
                <a:sym typeface="Palatino Linotype"/>
              </a:rPr>
              <a:t>Our solution was designed with limited time in mind -  meant for the ARA to implement the code in our script for reuse within their own systems</a:t>
            </a:r>
            <a:br>
              <a:rPr b="1" lang="en" sz="1700">
                <a:latin typeface="Palatino Linotype"/>
                <a:ea typeface="Palatino Linotype"/>
                <a:cs typeface="Palatino Linotype"/>
                <a:sym typeface="Palatino Linotype"/>
              </a:rPr>
            </a:br>
            <a:endParaRPr b="1" sz="1700">
              <a:latin typeface="Palatino Linotype"/>
              <a:ea typeface="Palatino Linotype"/>
              <a:cs typeface="Palatino Linotype"/>
              <a:sym typeface="Palatino Linotype"/>
            </a:endParaRPr>
          </a:p>
          <a:p>
            <a:pPr indent="-330200" lvl="0" marL="457200" rtl="0" algn="l">
              <a:lnSpc>
                <a:spcPct val="115000"/>
              </a:lnSpc>
              <a:spcBef>
                <a:spcPts val="0"/>
              </a:spcBef>
              <a:spcAft>
                <a:spcPts val="0"/>
              </a:spcAft>
              <a:buClr>
                <a:srgbClr val="5FA534"/>
              </a:buClr>
              <a:buSzPts val="1600"/>
              <a:buFont typeface="Palatino Linotype"/>
              <a:buChar char="-"/>
            </a:pPr>
            <a:r>
              <a:rPr b="1" lang="en" sz="1700">
                <a:latin typeface="Palatino Linotype"/>
                <a:ea typeface="Palatino Linotype"/>
                <a:cs typeface="Palatino Linotype"/>
                <a:sym typeface="Palatino Linotype"/>
              </a:rPr>
              <a:t>Aiming to give the ARA the capability to expand upon what we have achieved</a:t>
            </a:r>
            <a:br>
              <a:rPr b="1" lang="en" sz="1700">
                <a:latin typeface="Palatino Linotype"/>
                <a:ea typeface="Palatino Linotype"/>
                <a:cs typeface="Palatino Linotype"/>
                <a:sym typeface="Palatino Linotype"/>
              </a:rPr>
            </a:br>
            <a:endParaRPr b="1" sz="1700">
              <a:latin typeface="Palatino Linotype"/>
              <a:ea typeface="Palatino Linotype"/>
              <a:cs typeface="Palatino Linotype"/>
              <a:sym typeface="Palatino Linotype"/>
            </a:endParaRPr>
          </a:p>
          <a:p>
            <a:pPr indent="-336550" lvl="0" marL="457200" rtl="0" algn="l">
              <a:lnSpc>
                <a:spcPct val="115000"/>
              </a:lnSpc>
              <a:spcBef>
                <a:spcPts val="0"/>
              </a:spcBef>
              <a:spcAft>
                <a:spcPts val="0"/>
              </a:spcAft>
              <a:buClr>
                <a:srgbClr val="5FA534"/>
              </a:buClr>
              <a:buSzPts val="1700"/>
              <a:buFont typeface="Palatino Linotype"/>
              <a:buChar char="-"/>
            </a:pPr>
            <a:r>
              <a:rPr b="1" lang="en" sz="1700">
                <a:latin typeface="Palatino Linotype"/>
                <a:ea typeface="Palatino Linotype"/>
                <a:cs typeface="Palatino Linotype"/>
                <a:sym typeface="Palatino Linotype"/>
              </a:rPr>
              <a:t>Our solution is entirely open-sourced </a:t>
            </a:r>
            <a:endParaRPr b="1" sz="1700">
              <a:latin typeface="Palatino Linotype"/>
              <a:ea typeface="Palatino Linotype"/>
              <a:cs typeface="Palatino Linotype"/>
              <a:sym typeface="Palatino Linotype"/>
            </a:endParaRPr>
          </a:p>
          <a:p>
            <a:pPr indent="0" lvl="0" marL="457200" rtl="0" algn="l">
              <a:lnSpc>
                <a:spcPct val="115000"/>
              </a:lnSpc>
              <a:spcBef>
                <a:spcPts val="0"/>
              </a:spcBef>
              <a:spcAft>
                <a:spcPts val="0"/>
              </a:spcAft>
              <a:buNone/>
            </a:pPr>
            <a:r>
              <a:t/>
            </a:r>
            <a:endParaRPr b="1">
              <a:latin typeface="Palatino Linotype"/>
              <a:ea typeface="Palatino Linotype"/>
              <a:cs typeface="Palatino Linotype"/>
              <a:sym typeface="Palatino Linotype"/>
            </a:endParaRPr>
          </a:p>
        </p:txBody>
      </p:sp>
      <p:pic>
        <p:nvPicPr>
          <p:cNvPr id="345" name="Google Shape;345;p40"/>
          <p:cNvPicPr preferRelativeResize="0"/>
          <p:nvPr/>
        </p:nvPicPr>
        <p:blipFill>
          <a:blip r:embed="rId3">
            <a:alphaModFix/>
          </a:blip>
          <a:stretch>
            <a:fillRect/>
          </a:stretch>
        </p:blipFill>
        <p:spPr>
          <a:xfrm>
            <a:off x="8236325" y="0"/>
            <a:ext cx="907675" cy="907675"/>
          </a:xfrm>
          <a:prstGeom prst="rect">
            <a:avLst/>
          </a:prstGeom>
          <a:noFill/>
          <a:ln>
            <a:noFill/>
          </a:ln>
        </p:spPr>
      </p:pic>
      <p:pic>
        <p:nvPicPr>
          <p:cNvPr id="346" name="Google Shape;346;p40"/>
          <p:cNvPicPr preferRelativeResize="0"/>
          <p:nvPr/>
        </p:nvPicPr>
        <p:blipFill>
          <a:blip r:embed="rId4">
            <a:alphaModFix/>
          </a:blip>
          <a:stretch>
            <a:fillRect/>
          </a:stretch>
        </p:blipFill>
        <p:spPr>
          <a:xfrm>
            <a:off x="4947450" y="1394475"/>
            <a:ext cx="4104076" cy="2954700"/>
          </a:xfrm>
          <a:prstGeom prst="rect">
            <a:avLst/>
          </a:prstGeom>
          <a:noFill/>
          <a:ln>
            <a:noFill/>
          </a:ln>
        </p:spPr>
      </p:pic>
      <p:pic>
        <p:nvPicPr>
          <p:cNvPr id="347" name="Google Shape;347;p40"/>
          <p:cNvPicPr preferRelativeResize="0"/>
          <p:nvPr/>
        </p:nvPicPr>
        <p:blipFill rotWithShape="1">
          <a:blip r:embed="rId5">
            <a:alphaModFix/>
          </a:blip>
          <a:srcRect b="0" l="0" r="0" t="0"/>
          <a:stretch/>
        </p:blipFill>
        <p:spPr>
          <a:xfrm>
            <a:off x="0" y="4563913"/>
            <a:ext cx="1672850" cy="579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nvSpPr>
        <p:spPr>
          <a:xfrm>
            <a:off x="8451000" y="4736880"/>
            <a:ext cx="548400" cy="393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lang="en" sz="900" strike="noStrike">
                <a:solidFill>
                  <a:srgbClr val="454545"/>
                </a:solidFill>
                <a:latin typeface="Nunito"/>
                <a:ea typeface="Nunito"/>
                <a:cs typeface="Nunito"/>
                <a:sym typeface="Nunito"/>
              </a:rPr>
              <a:t>‹#›</a:t>
            </a:fld>
            <a:endParaRPr b="0" sz="900" strike="noStrike">
              <a:latin typeface="Times New Roman"/>
              <a:ea typeface="Times New Roman"/>
              <a:cs typeface="Times New Roman"/>
              <a:sym typeface="Times New Roman"/>
            </a:endParaRPr>
          </a:p>
        </p:txBody>
      </p:sp>
      <p:pic>
        <p:nvPicPr>
          <p:cNvPr id="353" name="Google Shape;353;p41"/>
          <p:cNvPicPr preferRelativeResize="0"/>
          <p:nvPr/>
        </p:nvPicPr>
        <p:blipFill rotWithShape="1">
          <a:blip r:embed="rId3">
            <a:alphaModFix/>
          </a:blip>
          <a:srcRect b="0" l="0" r="0" t="0"/>
          <a:stretch/>
        </p:blipFill>
        <p:spPr>
          <a:xfrm>
            <a:off x="8282880" y="0"/>
            <a:ext cx="884880" cy="924840"/>
          </a:xfrm>
          <a:prstGeom prst="rect">
            <a:avLst/>
          </a:prstGeom>
          <a:noFill/>
          <a:ln>
            <a:noFill/>
          </a:ln>
        </p:spPr>
      </p:pic>
      <p:sp>
        <p:nvSpPr>
          <p:cNvPr id="354" name="Google Shape;354;p41"/>
          <p:cNvSpPr/>
          <p:nvPr/>
        </p:nvSpPr>
        <p:spPr>
          <a:xfrm>
            <a:off x="1075320" y="401400"/>
            <a:ext cx="3100800" cy="3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1" lang="en" sz="1400" strike="noStrike">
                <a:solidFill>
                  <a:srgbClr val="000000"/>
                </a:solidFill>
                <a:latin typeface="Palatino Linotype"/>
                <a:ea typeface="Palatino Linotype"/>
                <a:cs typeface="Palatino Linotype"/>
                <a:sym typeface="Palatino Linotype"/>
              </a:rPr>
              <a:t>Solution Implementable</a:t>
            </a:r>
            <a:endParaRPr b="0" sz="1400" strike="noStrike">
              <a:latin typeface="Arial"/>
              <a:ea typeface="Arial"/>
              <a:cs typeface="Arial"/>
              <a:sym typeface="Arial"/>
            </a:endParaRPr>
          </a:p>
        </p:txBody>
      </p:sp>
      <p:sp>
        <p:nvSpPr>
          <p:cNvPr id="355" name="Google Shape;355;p41"/>
          <p:cNvSpPr txBox="1"/>
          <p:nvPr/>
        </p:nvSpPr>
        <p:spPr>
          <a:xfrm>
            <a:off x="1303920" y="599040"/>
            <a:ext cx="7030200" cy="99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strike="noStrike">
                <a:solidFill>
                  <a:srgbClr val="000000"/>
                </a:solidFill>
                <a:latin typeface="Palatino Linotype"/>
                <a:ea typeface="Palatino Linotype"/>
                <a:cs typeface="Palatino Linotype"/>
                <a:sym typeface="Palatino Linotype"/>
              </a:rPr>
              <a:t>Implementation Challenges Addressed</a:t>
            </a:r>
            <a:endParaRPr b="0" sz="2400" strike="noStrike">
              <a:solidFill>
                <a:srgbClr val="000000"/>
              </a:solidFill>
              <a:latin typeface="Arial"/>
              <a:ea typeface="Arial"/>
              <a:cs typeface="Arial"/>
              <a:sym typeface="Arial"/>
            </a:endParaRPr>
          </a:p>
        </p:txBody>
      </p:sp>
      <p:graphicFrame>
        <p:nvGraphicFramePr>
          <p:cNvPr id="356" name="Google Shape;356;p41"/>
          <p:cNvGraphicFramePr/>
          <p:nvPr/>
        </p:nvGraphicFramePr>
        <p:xfrm>
          <a:off x="1075325" y="1288975"/>
          <a:ext cx="3000000" cy="3000000"/>
        </p:xfrm>
        <a:graphic>
          <a:graphicData uri="http://schemas.openxmlformats.org/drawingml/2006/table">
            <a:tbl>
              <a:tblPr>
                <a:noFill/>
                <a:tableStyleId>{ADFA7D83-20C1-474C-9BBC-248B3681D9B3}</a:tableStyleId>
              </a:tblPr>
              <a:tblGrid>
                <a:gridCol w="3878825"/>
                <a:gridCol w="3360175"/>
              </a:tblGrid>
              <a:tr h="391825">
                <a:tc>
                  <a:txBody>
                    <a:bodyPr/>
                    <a:lstStyle/>
                    <a:p>
                      <a:pPr indent="0" lvl="0" marL="0" rtl="0" algn="l">
                        <a:spcBef>
                          <a:spcPts val="0"/>
                        </a:spcBef>
                        <a:spcAft>
                          <a:spcPts val="0"/>
                        </a:spcAft>
                        <a:buNone/>
                      </a:pPr>
                      <a:r>
                        <a:rPr b="1" lang="en"/>
                        <a:t>Challenge</a:t>
                      </a:r>
                      <a:endParaRPr b="1"/>
                    </a:p>
                  </a:txBody>
                  <a:tcPr marT="91425" marB="91425" marR="91425" marL="91425"/>
                </a:tc>
                <a:tc>
                  <a:txBody>
                    <a:bodyPr/>
                    <a:lstStyle/>
                    <a:p>
                      <a:pPr indent="0" lvl="0" marL="0" rtl="0" algn="l">
                        <a:spcBef>
                          <a:spcPts val="0"/>
                        </a:spcBef>
                        <a:spcAft>
                          <a:spcPts val="0"/>
                        </a:spcAft>
                        <a:buNone/>
                      </a:pPr>
                      <a:r>
                        <a:rPr b="1" lang="en"/>
                        <a:t>Solution</a:t>
                      </a:r>
                      <a:endParaRPr b="1"/>
                    </a:p>
                  </a:txBody>
                  <a:tcPr marT="91425" marB="91425" marR="91425" marL="91425"/>
                </a:tc>
              </a:tr>
              <a:tr h="708350">
                <a:tc>
                  <a:txBody>
                    <a:bodyPr/>
                    <a:lstStyle/>
                    <a:p>
                      <a:pPr indent="-329959" lvl="0" marL="457200" rtl="0" algn="l">
                        <a:lnSpc>
                          <a:spcPct val="150000"/>
                        </a:lnSpc>
                        <a:spcBef>
                          <a:spcPts val="0"/>
                        </a:spcBef>
                        <a:spcAft>
                          <a:spcPts val="0"/>
                        </a:spcAft>
                        <a:buClr>
                          <a:srgbClr val="38761D"/>
                        </a:buClr>
                        <a:buSzPts val="1800"/>
                        <a:buChar char="-"/>
                      </a:pPr>
                      <a:r>
                        <a:rPr b="1" lang="en" sz="1800">
                          <a:solidFill>
                            <a:srgbClr val="38761D"/>
                          </a:solidFill>
                          <a:latin typeface="Palatino Linotype"/>
                          <a:ea typeface="Palatino Linotype"/>
                          <a:cs typeface="Palatino Linotype"/>
                          <a:sym typeface="Palatino Linotype"/>
                        </a:rPr>
                        <a:t>Remote contact:</a:t>
                      </a:r>
                      <a:endParaRPr sz="1800"/>
                    </a:p>
                  </a:txBody>
                  <a:tcPr marT="91425" marB="91425" marR="91425" marL="91425"/>
                </a:tc>
                <a:tc>
                  <a:txBody>
                    <a:bodyPr/>
                    <a:lstStyle/>
                    <a:p>
                      <a:pPr indent="-304559" lvl="0" marL="457200" rtl="0" algn="l">
                        <a:lnSpc>
                          <a:spcPct val="150000"/>
                        </a:lnSpc>
                        <a:spcBef>
                          <a:spcPts val="0"/>
                        </a:spcBef>
                        <a:spcAft>
                          <a:spcPts val="0"/>
                        </a:spcAft>
                        <a:buClr>
                          <a:srgbClr val="C9211E"/>
                        </a:buClr>
                        <a:buSzPts val="1400"/>
                        <a:buChar char="-"/>
                      </a:pPr>
                      <a:r>
                        <a:rPr b="1" lang="en" u="sng">
                          <a:solidFill>
                            <a:srgbClr val="C9211E"/>
                          </a:solidFill>
                          <a:latin typeface="Palatino Linotype"/>
                          <a:ea typeface="Palatino Linotype"/>
                          <a:cs typeface="Palatino Linotype"/>
                          <a:sym typeface="Palatino Linotype"/>
                        </a:rPr>
                        <a:t>Regular meetings every 2 weeks &amp; Github</a:t>
                      </a:r>
                      <a:endParaRPr b="1" u="sng">
                        <a:solidFill>
                          <a:srgbClr val="C9211E"/>
                        </a:solidFill>
                      </a:endParaRPr>
                    </a:p>
                  </a:txBody>
                  <a:tcPr marT="91425" marB="91425" marR="91425" marL="91425"/>
                </a:tc>
              </a:tr>
              <a:tr h="708350">
                <a:tc>
                  <a:txBody>
                    <a:bodyPr/>
                    <a:lstStyle/>
                    <a:p>
                      <a:pPr indent="-329959" lvl="0" marL="457200" rtl="0" algn="l">
                        <a:lnSpc>
                          <a:spcPct val="150000"/>
                        </a:lnSpc>
                        <a:spcBef>
                          <a:spcPts val="0"/>
                        </a:spcBef>
                        <a:spcAft>
                          <a:spcPts val="0"/>
                        </a:spcAft>
                        <a:buClr>
                          <a:srgbClr val="38761D"/>
                        </a:buClr>
                        <a:buSzPts val="1800"/>
                        <a:buChar char="-"/>
                      </a:pPr>
                      <a:r>
                        <a:rPr b="1" lang="en" sz="1800">
                          <a:solidFill>
                            <a:srgbClr val="38761D"/>
                          </a:solidFill>
                          <a:latin typeface="Palatino Linotype"/>
                          <a:ea typeface="Palatino Linotype"/>
                          <a:cs typeface="Palatino Linotype"/>
                          <a:sym typeface="Palatino Linotype"/>
                        </a:rPr>
                        <a:t>No access to client server(s):</a:t>
                      </a:r>
                      <a:endParaRPr sz="1800"/>
                    </a:p>
                  </a:txBody>
                  <a:tcPr marT="91425" marB="91425" marR="91425" marL="91425"/>
                </a:tc>
                <a:tc>
                  <a:txBody>
                    <a:bodyPr/>
                    <a:lstStyle/>
                    <a:p>
                      <a:pPr indent="-304559" lvl="0" marL="457200" rtl="0" algn="l">
                        <a:lnSpc>
                          <a:spcPct val="150000"/>
                        </a:lnSpc>
                        <a:spcBef>
                          <a:spcPts val="0"/>
                        </a:spcBef>
                        <a:spcAft>
                          <a:spcPts val="0"/>
                        </a:spcAft>
                        <a:buClr>
                          <a:srgbClr val="C9211E"/>
                        </a:buClr>
                        <a:buSzPts val="1400"/>
                        <a:buChar char="-"/>
                      </a:pPr>
                      <a:r>
                        <a:rPr b="1" lang="en" u="sng">
                          <a:solidFill>
                            <a:srgbClr val="C9211E"/>
                          </a:solidFill>
                          <a:latin typeface="Palatino Linotype"/>
                          <a:ea typeface="Palatino Linotype"/>
                          <a:cs typeface="Palatino Linotype"/>
                          <a:sym typeface="Palatino Linotype"/>
                        </a:rPr>
                        <a:t>Created synonymous VM environment </a:t>
                      </a:r>
                      <a:endParaRPr b="1" u="sng">
                        <a:solidFill>
                          <a:srgbClr val="C9211E"/>
                        </a:solidFill>
                      </a:endParaRPr>
                    </a:p>
                  </a:txBody>
                  <a:tcPr marT="91425" marB="91425" marR="91425" marL="91425"/>
                </a:tc>
              </a:tr>
              <a:tr h="708350">
                <a:tc>
                  <a:txBody>
                    <a:bodyPr/>
                    <a:lstStyle/>
                    <a:p>
                      <a:pPr indent="-329959" lvl="0" marL="457200" rtl="0" algn="l">
                        <a:lnSpc>
                          <a:spcPct val="150000"/>
                        </a:lnSpc>
                        <a:spcBef>
                          <a:spcPts val="0"/>
                        </a:spcBef>
                        <a:spcAft>
                          <a:spcPts val="0"/>
                        </a:spcAft>
                        <a:buClr>
                          <a:srgbClr val="38761D"/>
                        </a:buClr>
                        <a:buSzPts val="1800"/>
                        <a:buChar char="-"/>
                      </a:pPr>
                      <a:r>
                        <a:rPr b="1" lang="en" sz="1800">
                          <a:solidFill>
                            <a:srgbClr val="38761D"/>
                          </a:solidFill>
                          <a:latin typeface="Palatino Linotype"/>
                          <a:ea typeface="Palatino Linotype"/>
                          <a:cs typeface="Palatino Linotype"/>
                          <a:sym typeface="Palatino Linotype"/>
                        </a:rPr>
                        <a:t>Shared knowledge constraints:</a:t>
                      </a:r>
                      <a:endParaRPr sz="1800"/>
                    </a:p>
                  </a:txBody>
                  <a:tcPr marT="91425" marB="91425" marR="91425" marL="91425"/>
                </a:tc>
                <a:tc>
                  <a:txBody>
                    <a:bodyPr/>
                    <a:lstStyle/>
                    <a:p>
                      <a:pPr indent="-304559" lvl="0" marL="457200" rtl="0" algn="l">
                        <a:lnSpc>
                          <a:spcPct val="150000"/>
                        </a:lnSpc>
                        <a:spcBef>
                          <a:spcPts val="0"/>
                        </a:spcBef>
                        <a:spcAft>
                          <a:spcPts val="0"/>
                        </a:spcAft>
                        <a:buClr>
                          <a:srgbClr val="C9211E"/>
                        </a:buClr>
                        <a:buSzPts val="1400"/>
                        <a:buChar char="-"/>
                      </a:pPr>
                      <a:r>
                        <a:rPr b="1" lang="en" u="sng">
                          <a:solidFill>
                            <a:srgbClr val="C9211E"/>
                          </a:solidFill>
                          <a:latin typeface="Palatino Linotype"/>
                          <a:ea typeface="Palatino Linotype"/>
                          <a:cs typeface="Palatino Linotype"/>
                          <a:sym typeface="Palatino Linotype"/>
                        </a:rPr>
                        <a:t>Well documented instructions on processes</a:t>
                      </a:r>
                      <a:endParaRPr b="1" u="sng">
                        <a:solidFill>
                          <a:srgbClr val="C9211E"/>
                        </a:solidFill>
                      </a:endParaRPr>
                    </a:p>
                  </a:txBody>
                  <a:tcPr marT="91425" marB="91425" marR="91425" marL="91425"/>
                </a:tc>
              </a:tr>
              <a:tr h="708350">
                <a:tc>
                  <a:txBody>
                    <a:bodyPr/>
                    <a:lstStyle/>
                    <a:p>
                      <a:pPr indent="-329959" lvl="0" marL="457200" rtl="0" algn="l">
                        <a:lnSpc>
                          <a:spcPct val="150000"/>
                        </a:lnSpc>
                        <a:spcBef>
                          <a:spcPts val="0"/>
                        </a:spcBef>
                        <a:spcAft>
                          <a:spcPts val="0"/>
                        </a:spcAft>
                        <a:buClr>
                          <a:srgbClr val="38761D"/>
                        </a:buClr>
                        <a:buSzPts val="1800"/>
                        <a:buChar char="-"/>
                      </a:pPr>
                      <a:r>
                        <a:rPr b="1" lang="en" sz="1800">
                          <a:solidFill>
                            <a:srgbClr val="38761D"/>
                          </a:solidFill>
                          <a:latin typeface="Palatino Linotype"/>
                          <a:ea typeface="Palatino Linotype"/>
                          <a:cs typeface="Palatino Linotype"/>
                          <a:sym typeface="Palatino Linotype"/>
                        </a:rPr>
                        <a:t>Service Account Integration:</a:t>
                      </a:r>
                      <a:endParaRPr sz="1800"/>
                    </a:p>
                  </a:txBody>
                  <a:tcPr marT="91425" marB="91425" marR="91425" marL="91425"/>
                </a:tc>
                <a:tc>
                  <a:txBody>
                    <a:bodyPr/>
                    <a:lstStyle/>
                    <a:p>
                      <a:pPr indent="-304559" lvl="0" marL="457200" rtl="0" algn="l">
                        <a:lnSpc>
                          <a:spcPct val="150000"/>
                        </a:lnSpc>
                        <a:spcBef>
                          <a:spcPts val="0"/>
                        </a:spcBef>
                        <a:spcAft>
                          <a:spcPts val="0"/>
                        </a:spcAft>
                        <a:buClr>
                          <a:srgbClr val="C9211E"/>
                        </a:buClr>
                        <a:buSzPts val="1400"/>
                        <a:buChar char="-"/>
                      </a:pPr>
                      <a:r>
                        <a:rPr b="1" lang="en" u="sng">
                          <a:solidFill>
                            <a:srgbClr val="C9211E"/>
                          </a:solidFill>
                          <a:latin typeface="Palatino Linotype"/>
                          <a:ea typeface="Palatino Linotype"/>
                          <a:cs typeface="Palatino Linotype"/>
                          <a:sym typeface="Palatino Linotype"/>
                        </a:rPr>
                        <a:t>Audit system can audit any service account setup</a:t>
                      </a:r>
                      <a:endParaRPr b="1" u="sng">
                        <a:solidFill>
                          <a:srgbClr val="C9211E"/>
                        </a:solidFill>
                      </a:endParaRPr>
                    </a:p>
                  </a:txBody>
                  <a:tcPr marT="91425" marB="91425" marR="91425" marL="91425"/>
                </a:tc>
              </a:tr>
            </a:tbl>
          </a:graphicData>
        </a:graphic>
      </p:graphicFrame>
      <p:sp>
        <p:nvSpPr>
          <p:cNvPr id="357" name="Google Shape;357;p41"/>
          <p:cNvSpPr txBox="1"/>
          <p:nvPr/>
        </p:nvSpPr>
        <p:spPr>
          <a:xfrm>
            <a:off x="5394625" y="477182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04/28/21        IT 493-004</a:t>
            </a:r>
            <a:endParaRPr/>
          </a:p>
        </p:txBody>
      </p:sp>
      <p:sp>
        <p:nvSpPr>
          <p:cNvPr id="358" name="Google Shape;358;p41"/>
          <p:cNvSpPr txBox="1"/>
          <p:nvPr/>
        </p:nvSpPr>
        <p:spPr>
          <a:xfrm>
            <a:off x="553875" y="646325"/>
            <a:ext cx="4512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sz="1100">
              <a:solidFill>
                <a:srgbClr val="38761D"/>
              </a:solidFill>
            </a:endParaRPr>
          </a:p>
        </p:txBody>
      </p:sp>
      <p:pic>
        <p:nvPicPr>
          <p:cNvPr id="359" name="Google Shape;359;p41"/>
          <p:cNvPicPr preferRelativeResize="0"/>
          <p:nvPr/>
        </p:nvPicPr>
        <p:blipFill rotWithShape="1">
          <a:blip r:embed="rId4">
            <a:alphaModFix/>
          </a:blip>
          <a:srcRect b="0" l="0" r="0" t="0"/>
          <a:stretch/>
        </p:blipFill>
        <p:spPr>
          <a:xfrm>
            <a:off x="0" y="4563913"/>
            <a:ext cx="1672850" cy="579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nvSpPr>
        <p:spPr>
          <a:xfrm>
            <a:off x="1087920" y="1522080"/>
            <a:ext cx="7030200" cy="254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2000" strike="noStrike">
              <a:solidFill>
                <a:srgbClr val="000000"/>
              </a:solidFill>
              <a:latin typeface="Arial"/>
              <a:ea typeface="Arial"/>
              <a:cs typeface="Arial"/>
              <a:sym typeface="Arial"/>
            </a:endParaRPr>
          </a:p>
        </p:txBody>
      </p:sp>
      <p:sp>
        <p:nvSpPr>
          <p:cNvPr id="365" name="Google Shape;365;p42"/>
          <p:cNvSpPr txBox="1"/>
          <p:nvPr/>
        </p:nvSpPr>
        <p:spPr>
          <a:xfrm>
            <a:off x="8451000" y="4736880"/>
            <a:ext cx="548400" cy="393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lang="en" sz="900" strike="noStrike">
                <a:solidFill>
                  <a:srgbClr val="454545"/>
                </a:solidFill>
                <a:latin typeface="Nunito"/>
                <a:ea typeface="Nunito"/>
                <a:cs typeface="Nunito"/>
                <a:sym typeface="Nunito"/>
              </a:rPr>
              <a:t>‹#›</a:t>
            </a:fld>
            <a:endParaRPr b="0" sz="900" strike="noStrike">
              <a:latin typeface="Times New Roman"/>
              <a:ea typeface="Times New Roman"/>
              <a:cs typeface="Times New Roman"/>
              <a:sym typeface="Times New Roman"/>
            </a:endParaRPr>
          </a:p>
        </p:txBody>
      </p:sp>
      <p:pic>
        <p:nvPicPr>
          <p:cNvPr id="366" name="Google Shape;366;p42"/>
          <p:cNvPicPr preferRelativeResize="0"/>
          <p:nvPr/>
        </p:nvPicPr>
        <p:blipFill rotWithShape="1">
          <a:blip r:embed="rId3">
            <a:alphaModFix/>
          </a:blip>
          <a:srcRect b="0" l="0" r="0" t="0"/>
          <a:stretch/>
        </p:blipFill>
        <p:spPr>
          <a:xfrm>
            <a:off x="8282880" y="0"/>
            <a:ext cx="884880" cy="924840"/>
          </a:xfrm>
          <a:prstGeom prst="rect">
            <a:avLst/>
          </a:prstGeom>
          <a:noFill/>
          <a:ln>
            <a:noFill/>
          </a:ln>
        </p:spPr>
      </p:pic>
      <p:sp>
        <p:nvSpPr>
          <p:cNvPr id="367" name="Google Shape;367;p42"/>
          <p:cNvSpPr/>
          <p:nvPr/>
        </p:nvSpPr>
        <p:spPr>
          <a:xfrm>
            <a:off x="1075320" y="401400"/>
            <a:ext cx="3100800" cy="3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1" lang="en" sz="1400" strike="noStrike">
                <a:solidFill>
                  <a:srgbClr val="000000"/>
                </a:solidFill>
                <a:latin typeface="Palatino Linotype"/>
                <a:ea typeface="Palatino Linotype"/>
                <a:cs typeface="Palatino Linotype"/>
                <a:sym typeface="Palatino Linotype"/>
              </a:rPr>
              <a:t>Solution Implementable</a:t>
            </a:r>
            <a:endParaRPr b="0" sz="1400" strike="noStrike">
              <a:latin typeface="Arial"/>
              <a:ea typeface="Arial"/>
              <a:cs typeface="Arial"/>
              <a:sym typeface="Arial"/>
            </a:endParaRPr>
          </a:p>
        </p:txBody>
      </p:sp>
      <p:sp>
        <p:nvSpPr>
          <p:cNvPr id="368" name="Google Shape;368;p42"/>
          <p:cNvSpPr txBox="1"/>
          <p:nvPr/>
        </p:nvSpPr>
        <p:spPr>
          <a:xfrm>
            <a:off x="1303920" y="599400"/>
            <a:ext cx="7030200" cy="99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strike="noStrike">
                <a:solidFill>
                  <a:srgbClr val="000000"/>
                </a:solidFill>
                <a:latin typeface="Palatino Linotype"/>
                <a:ea typeface="Palatino Linotype"/>
                <a:cs typeface="Palatino Linotype"/>
                <a:sym typeface="Palatino Linotype"/>
              </a:rPr>
              <a:t>Project Epilogue – The Finished Product</a:t>
            </a:r>
            <a:endParaRPr b="0" sz="2400" strike="noStrike">
              <a:solidFill>
                <a:srgbClr val="000000"/>
              </a:solidFill>
              <a:latin typeface="Arial"/>
              <a:ea typeface="Arial"/>
              <a:cs typeface="Arial"/>
              <a:sym typeface="Arial"/>
            </a:endParaRPr>
          </a:p>
        </p:txBody>
      </p:sp>
      <p:graphicFrame>
        <p:nvGraphicFramePr>
          <p:cNvPr id="369" name="Google Shape;369;p42"/>
          <p:cNvGraphicFramePr/>
          <p:nvPr/>
        </p:nvGraphicFramePr>
        <p:xfrm>
          <a:off x="1087925" y="2057175"/>
          <a:ext cx="3000000" cy="3000000"/>
        </p:xfrm>
        <a:graphic>
          <a:graphicData uri="http://schemas.openxmlformats.org/drawingml/2006/table">
            <a:tbl>
              <a:tblPr>
                <a:noFill/>
                <a:tableStyleId>{ADFA7D83-20C1-474C-9BBC-248B3681D9B3}</a:tableStyleId>
              </a:tblPr>
              <a:tblGrid>
                <a:gridCol w="3619500"/>
                <a:gridCol w="3619500"/>
              </a:tblGrid>
              <a:tr h="381000">
                <a:tc>
                  <a:txBody>
                    <a:bodyPr/>
                    <a:lstStyle/>
                    <a:p>
                      <a:pPr indent="-304949" lvl="0" marL="431999" rtl="0" algn="l">
                        <a:lnSpc>
                          <a:spcPct val="115000"/>
                        </a:lnSpc>
                        <a:spcBef>
                          <a:spcPts val="0"/>
                        </a:spcBef>
                        <a:spcAft>
                          <a:spcPts val="0"/>
                        </a:spcAft>
                        <a:buClr>
                          <a:schemeClr val="dk1"/>
                        </a:buClr>
                        <a:buSzPts val="600"/>
                        <a:buFont typeface="Noto Sans Symbols"/>
                        <a:buChar char="●"/>
                      </a:pPr>
                      <a:r>
                        <a:rPr lang="en" sz="1700">
                          <a:solidFill>
                            <a:schemeClr val="dk1"/>
                          </a:solidFill>
                          <a:latin typeface="Palatino Linotype"/>
                          <a:ea typeface="Palatino Linotype"/>
                          <a:cs typeface="Palatino Linotype"/>
                          <a:sym typeface="Palatino Linotype"/>
                        </a:rPr>
                        <a:t>Open Source?</a:t>
                      </a:r>
                      <a:endParaRPr sz="1100"/>
                    </a:p>
                  </a:txBody>
                  <a:tcPr marT="91425" marB="91425" marR="91425" marL="91425"/>
                </a:tc>
                <a:tc>
                  <a:txBody>
                    <a:bodyPr/>
                    <a:lstStyle/>
                    <a:p>
                      <a:pPr indent="-323999" lvl="0" marL="431999" rtl="0" algn="l">
                        <a:lnSpc>
                          <a:spcPct val="115000"/>
                        </a:lnSpc>
                        <a:spcBef>
                          <a:spcPts val="0"/>
                        </a:spcBef>
                        <a:spcAft>
                          <a:spcPts val="0"/>
                        </a:spcAft>
                        <a:buClr>
                          <a:schemeClr val="dk1"/>
                        </a:buClr>
                        <a:buSzPts val="900"/>
                        <a:buFont typeface="Noto Sans Symbols"/>
                        <a:buChar char="●"/>
                      </a:pPr>
                      <a:r>
                        <a:rPr b="1" lang="en" sz="2000">
                          <a:solidFill>
                            <a:srgbClr val="C9211E"/>
                          </a:solidFill>
                          <a:latin typeface="Palatino Linotype"/>
                          <a:ea typeface="Palatino Linotype"/>
                          <a:cs typeface="Palatino Linotype"/>
                          <a:sym typeface="Palatino Linotype"/>
                        </a:rPr>
                        <a:t>Satisfactory!</a:t>
                      </a:r>
                      <a:r>
                        <a:rPr b="1" lang="en" sz="2000">
                          <a:solidFill>
                            <a:srgbClr val="C9211E"/>
                          </a:solidFill>
                          <a:latin typeface="Palatino Linotype"/>
                          <a:ea typeface="Palatino Linotype"/>
                          <a:cs typeface="Palatino Linotype"/>
                          <a:sym typeface="Palatino Linotype"/>
                        </a:rPr>
                        <a:t> </a:t>
                      </a:r>
                      <a:endParaRPr/>
                    </a:p>
                  </a:txBody>
                  <a:tcPr marT="91425" marB="91425" marR="91425" marL="91425"/>
                </a:tc>
              </a:tr>
              <a:tr h="381000">
                <a:tc>
                  <a:txBody>
                    <a:bodyPr/>
                    <a:lstStyle/>
                    <a:p>
                      <a:pPr indent="-304949" lvl="0" marL="431999" rtl="0" algn="l">
                        <a:lnSpc>
                          <a:spcPct val="115000"/>
                        </a:lnSpc>
                        <a:spcBef>
                          <a:spcPts val="0"/>
                        </a:spcBef>
                        <a:spcAft>
                          <a:spcPts val="0"/>
                        </a:spcAft>
                        <a:buClr>
                          <a:schemeClr val="dk1"/>
                        </a:buClr>
                        <a:buSzPts val="600"/>
                        <a:buFont typeface="Noto Sans Symbols"/>
                        <a:buChar char="●"/>
                      </a:pPr>
                      <a:r>
                        <a:rPr lang="en" sz="1700">
                          <a:solidFill>
                            <a:schemeClr val="dk1"/>
                          </a:solidFill>
                          <a:latin typeface="Palatino Linotype"/>
                          <a:ea typeface="Palatino Linotype"/>
                          <a:cs typeface="Palatino Linotype"/>
                          <a:sym typeface="Palatino Linotype"/>
                        </a:rPr>
                        <a:t>Automated?	</a:t>
                      </a:r>
                      <a:endParaRPr sz="1100"/>
                    </a:p>
                  </a:txBody>
                  <a:tcPr marT="91425" marB="91425" marR="91425" marL="91425"/>
                </a:tc>
                <a:tc>
                  <a:txBody>
                    <a:bodyPr/>
                    <a:lstStyle/>
                    <a:p>
                      <a:pPr indent="-285750" lvl="0" marL="457200" rtl="0" algn="l">
                        <a:lnSpc>
                          <a:spcPct val="115000"/>
                        </a:lnSpc>
                        <a:spcBef>
                          <a:spcPts val="0"/>
                        </a:spcBef>
                        <a:spcAft>
                          <a:spcPts val="0"/>
                        </a:spcAft>
                        <a:buClr>
                          <a:schemeClr val="dk1"/>
                        </a:buClr>
                        <a:buSzPts val="900"/>
                        <a:buFont typeface="Noto Sans Symbols"/>
                        <a:buChar char="●"/>
                      </a:pPr>
                      <a:r>
                        <a:rPr b="1" lang="en" sz="2000">
                          <a:solidFill>
                            <a:srgbClr val="C9211E"/>
                          </a:solidFill>
                          <a:latin typeface="Palatino Linotype"/>
                          <a:ea typeface="Palatino Linotype"/>
                          <a:cs typeface="Palatino Linotype"/>
                          <a:sym typeface="Palatino Linotype"/>
                        </a:rPr>
                        <a:t>Satisfactory! </a:t>
                      </a:r>
                      <a:endParaRPr/>
                    </a:p>
                  </a:txBody>
                  <a:tcPr marT="91425" marB="91425" marR="91425" marL="91425"/>
                </a:tc>
              </a:tr>
              <a:tr h="381000">
                <a:tc>
                  <a:txBody>
                    <a:bodyPr/>
                    <a:lstStyle/>
                    <a:p>
                      <a:pPr indent="-304949" lvl="0" marL="431999" rtl="0" algn="l">
                        <a:lnSpc>
                          <a:spcPct val="115000"/>
                        </a:lnSpc>
                        <a:spcBef>
                          <a:spcPts val="0"/>
                        </a:spcBef>
                        <a:spcAft>
                          <a:spcPts val="0"/>
                        </a:spcAft>
                        <a:buClr>
                          <a:schemeClr val="dk1"/>
                        </a:buClr>
                        <a:buSzPts val="600"/>
                        <a:buFont typeface="Noto Sans Symbols"/>
                        <a:buChar char="●"/>
                      </a:pPr>
                      <a:r>
                        <a:rPr lang="en" sz="1700">
                          <a:solidFill>
                            <a:schemeClr val="dk1"/>
                          </a:solidFill>
                          <a:latin typeface="Palatino Linotype"/>
                          <a:ea typeface="Palatino Linotype"/>
                          <a:cs typeface="Palatino Linotype"/>
                          <a:sym typeface="Palatino Linotype"/>
                        </a:rPr>
                        <a:t>Easily Maintained?</a:t>
                      </a:r>
                      <a:endParaRPr sz="1100"/>
                    </a:p>
                  </a:txBody>
                  <a:tcPr marT="91425" marB="91425" marR="91425" marL="91425"/>
                </a:tc>
                <a:tc>
                  <a:txBody>
                    <a:bodyPr/>
                    <a:lstStyle/>
                    <a:p>
                      <a:pPr indent="-285750" lvl="0" marL="457200" rtl="0" algn="l">
                        <a:lnSpc>
                          <a:spcPct val="115000"/>
                        </a:lnSpc>
                        <a:spcBef>
                          <a:spcPts val="0"/>
                        </a:spcBef>
                        <a:spcAft>
                          <a:spcPts val="0"/>
                        </a:spcAft>
                        <a:buClr>
                          <a:schemeClr val="dk1"/>
                        </a:buClr>
                        <a:buSzPts val="900"/>
                        <a:buFont typeface="Noto Sans Symbols"/>
                        <a:buChar char="●"/>
                      </a:pPr>
                      <a:r>
                        <a:rPr b="1" lang="en" sz="2000">
                          <a:solidFill>
                            <a:srgbClr val="C9211E"/>
                          </a:solidFill>
                          <a:latin typeface="Palatino Linotype"/>
                          <a:ea typeface="Palatino Linotype"/>
                          <a:cs typeface="Palatino Linotype"/>
                          <a:sym typeface="Palatino Linotype"/>
                        </a:rPr>
                        <a:t>Satisfactory! </a:t>
                      </a:r>
                      <a:endParaRPr/>
                    </a:p>
                  </a:txBody>
                  <a:tcPr marT="91425" marB="91425" marR="91425" marL="91425"/>
                </a:tc>
              </a:tr>
              <a:tr h="381000">
                <a:tc>
                  <a:txBody>
                    <a:bodyPr/>
                    <a:lstStyle/>
                    <a:p>
                      <a:pPr indent="-304949" lvl="0" marL="431999" rtl="0" algn="l">
                        <a:lnSpc>
                          <a:spcPct val="115000"/>
                        </a:lnSpc>
                        <a:spcBef>
                          <a:spcPts val="0"/>
                        </a:spcBef>
                        <a:spcAft>
                          <a:spcPts val="0"/>
                        </a:spcAft>
                        <a:buClr>
                          <a:schemeClr val="dk1"/>
                        </a:buClr>
                        <a:buSzPts val="600"/>
                        <a:buFont typeface="Noto Sans Symbols"/>
                        <a:buChar char="●"/>
                      </a:pPr>
                      <a:r>
                        <a:rPr lang="en" sz="1700">
                          <a:solidFill>
                            <a:schemeClr val="dk1"/>
                          </a:solidFill>
                          <a:latin typeface="Palatino Linotype"/>
                          <a:ea typeface="Palatino Linotype"/>
                          <a:cs typeface="Palatino Linotype"/>
                          <a:sym typeface="Palatino Linotype"/>
                        </a:rPr>
                        <a:t>Scaleable?</a:t>
                      </a:r>
                      <a:endParaRPr sz="1100"/>
                    </a:p>
                  </a:txBody>
                  <a:tcPr marT="91425" marB="91425" marR="91425" marL="91425"/>
                </a:tc>
                <a:tc>
                  <a:txBody>
                    <a:bodyPr/>
                    <a:lstStyle/>
                    <a:p>
                      <a:pPr indent="-323999" lvl="0" marL="431999" rtl="0" algn="l">
                        <a:lnSpc>
                          <a:spcPct val="115000"/>
                        </a:lnSpc>
                        <a:spcBef>
                          <a:spcPts val="0"/>
                        </a:spcBef>
                        <a:spcAft>
                          <a:spcPts val="0"/>
                        </a:spcAft>
                        <a:buClr>
                          <a:schemeClr val="dk1"/>
                        </a:buClr>
                        <a:buSzPts val="900"/>
                        <a:buFont typeface="Noto Sans Symbols"/>
                        <a:buChar char="●"/>
                      </a:pPr>
                      <a:r>
                        <a:rPr b="1" lang="en" sz="2000">
                          <a:solidFill>
                            <a:srgbClr val="C9211E"/>
                          </a:solidFill>
                          <a:latin typeface="Palatino Linotype"/>
                          <a:ea typeface="Palatino Linotype"/>
                          <a:cs typeface="Palatino Linotype"/>
                          <a:sym typeface="Palatino Linotype"/>
                        </a:rPr>
                        <a:t>Satisfactory!  </a:t>
                      </a:r>
                      <a:endParaRPr/>
                    </a:p>
                  </a:txBody>
                  <a:tcPr marT="91425" marB="91425" marR="91425" marL="91425"/>
                </a:tc>
              </a:tr>
              <a:tr h="381000">
                <a:tc>
                  <a:txBody>
                    <a:bodyPr/>
                    <a:lstStyle/>
                    <a:p>
                      <a:pPr indent="-304949" lvl="0" marL="431999" rtl="0" algn="l">
                        <a:lnSpc>
                          <a:spcPct val="115000"/>
                        </a:lnSpc>
                        <a:spcBef>
                          <a:spcPts val="0"/>
                        </a:spcBef>
                        <a:spcAft>
                          <a:spcPts val="0"/>
                        </a:spcAft>
                        <a:buClr>
                          <a:schemeClr val="dk1"/>
                        </a:buClr>
                        <a:buSzPts val="600"/>
                        <a:buFont typeface="Noto Sans Symbols"/>
                        <a:buChar char="●"/>
                      </a:pPr>
                      <a:r>
                        <a:rPr lang="en" sz="1700">
                          <a:solidFill>
                            <a:schemeClr val="dk1"/>
                          </a:solidFill>
                          <a:latin typeface="Palatino Linotype"/>
                          <a:ea typeface="Palatino Linotype"/>
                          <a:cs typeface="Palatino Linotype"/>
                          <a:sym typeface="Palatino Linotype"/>
                        </a:rPr>
                        <a:t>Address Core Functionalities? </a:t>
                      </a:r>
                      <a:endParaRPr sz="1100"/>
                    </a:p>
                  </a:txBody>
                  <a:tcPr marT="91425" marB="91425" marR="91425" marL="91425"/>
                </a:tc>
                <a:tc>
                  <a:txBody>
                    <a:bodyPr/>
                    <a:lstStyle/>
                    <a:p>
                      <a:pPr indent="-285750" lvl="0" marL="457200" rtl="0" algn="l">
                        <a:lnSpc>
                          <a:spcPct val="115000"/>
                        </a:lnSpc>
                        <a:spcBef>
                          <a:spcPts val="0"/>
                        </a:spcBef>
                        <a:spcAft>
                          <a:spcPts val="0"/>
                        </a:spcAft>
                        <a:buClr>
                          <a:schemeClr val="dk1"/>
                        </a:buClr>
                        <a:buSzPts val="900"/>
                        <a:buFont typeface="Noto Sans Symbols"/>
                        <a:buChar char="●"/>
                      </a:pPr>
                      <a:r>
                        <a:rPr b="1" lang="en" sz="2000">
                          <a:solidFill>
                            <a:srgbClr val="C9211E"/>
                          </a:solidFill>
                          <a:latin typeface="Palatino Linotype"/>
                          <a:ea typeface="Palatino Linotype"/>
                          <a:cs typeface="Palatino Linotype"/>
                          <a:sym typeface="Palatino Linotype"/>
                        </a:rPr>
                        <a:t>Satisfactory! </a:t>
                      </a:r>
                      <a:endParaRPr/>
                    </a:p>
                  </a:txBody>
                  <a:tcPr marT="91425" marB="91425" marR="91425" marL="91425"/>
                </a:tc>
              </a:tr>
            </a:tbl>
          </a:graphicData>
        </a:graphic>
      </p:graphicFrame>
      <p:sp>
        <p:nvSpPr>
          <p:cNvPr id="370" name="Google Shape;370;p42"/>
          <p:cNvSpPr txBox="1"/>
          <p:nvPr/>
        </p:nvSpPr>
        <p:spPr>
          <a:xfrm>
            <a:off x="5451000" y="473687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endParaRPr/>
          </a:p>
        </p:txBody>
      </p:sp>
      <p:sp>
        <p:nvSpPr>
          <p:cNvPr id="371" name="Google Shape;371;p42"/>
          <p:cNvSpPr txBox="1"/>
          <p:nvPr/>
        </p:nvSpPr>
        <p:spPr>
          <a:xfrm>
            <a:off x="573900" y="599400"/>
            <a:ext cx="4512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sz="1100">
              <a:solidFill>
                <a:srgbClr val="38761D"/>
              </a:solidFill>
            </a:endParaRPr>
          </a:p>
        </p:txBody>
      </p:sp>
      <p:graphicFrame>
        <p:nvGraphicFramePr>
          <p:cNvPr id="372" name="Google Shape;372;p42"/>
          <p:cNvGraphicFramePr/>
          <p:nvPr/>
        </p:nvGraphicFramePr>
        <p:xfrm>
          <a:off x="1087925" y="1522063"/>
          <a:ext cx="3000000" cy="3000000"/>
        </p:xfrm>
        <a:graphic>
          <a:graphicData uri="http://schemas.openxmlformats.org/drawingml/2006/table">
            <a:tbl>
              <a:tblPr>
                <a:noFill/>
                <a:tableStyleId>{ADFA7D83-20C1-474C-9BBC-248B3681D9B3}</a:tableStyleId>
              </a:tblPr>
              <a:tblGrid>
                <a:gridCol w="3619500"/>
                <a:gridCol w="3619500"/>
              </a:tblGrid>
              <a:tr h="535125">
                <a:tc>
                  <a:txBody>
                    <a:bodyPr/>
                    <a:lstStyle/>
                    <a:p>
                      <a:pPr indent="0" lvl="0" marL="0" rtl="0" algn="l">
                        <a:spcBef>
                          <a:spcPts val="0"/>
                        </a:spcBef>
                        <a:spcAft>
                          <a:spcPts val="0"/>
                        </a:spcAft>
                        <a:buNone/>
                      </a:pPr>
                      <a:r>
                        <a:rPr b="1" lang="en" sz="1700"/>
                        <a:t>Functional Requirement</a:t>
                      </a:r>
                      <a:endParaRPr b="1" sz="1700"/>
                    </a:p>
                  </a:txBody>
                  <a:tcPr marT="91425" marB="91425" marR="91425" marL="91425"/>
                </a:tc>
                <a:tc>
                  <a:txBody>
                    <a:bodyPr/>
                    <a:lstStyle/>
                    <a:p>
                      <a:pPr indent="-311299" lvl="0" marL="431999" rtl="0" algn="l">
                        <a:lnSpc>
                          <a:spcPct val="115000"/>
                        </a:lnSpc>
                        <a:spcBef>
                          <a:spcPts val="0"/>
                        </a:spcBef>
                        <a:spcAft>
                          <a:spcPts val="0"/>
                        </a:spcAft>
                        <a:buClr>
                          <a:schemeClr val="dk1"/>
                        </a:buClr>
                        <a:buSzPts val="700"/>
                        <a:buFont typeface="Noto Sans Symbols"/>
                        <a:buChar char="●"/>
                      </a:pPr>
                      <a:r>
                        <a:rPr b="1" lang="en" sz="1800">
                          <a:solidFill>
                            <a:srgbClr val="C9211E"/>
                          </a:solidFill>
                          <a:latin typeface="Palatino Linotype"/>
                          <a:ea typeface="Palatino Linotype"/>
                          <a:cs typeface="Palatino Linotype"/>
                          <a:sym typeface="Palatino Linotype"/>
                        </a:rPr>
                        <a:t>Satisfactory/Unsatisfactory</a:t>
                      </a:r>
                      <a:endParaRPr b="1" sz="1800">
                        <a:solidFill>
                          <a:srgbClr val="C9211E"/>
                        </a:solidFill>
                        <a:latin typeface="Palatino Linotype"/>
                        <a:ea typeface="Palatino Linotype"/>
                        <a:cs typeface="Palatino Linotype"/>
                        <a:sym typeface="Palatino Linotype"/>
                      </a:endParaRPr>
                    </a:p>
                  </a:txBody>
                  <a:tcPr marT="91425" marB="91425" marR="91425" marL="91425"/>
                </a:tc>
              </a:tr>
            </a:tbl>
          </a:graphicData>
        </a:graphic>
      </p:graphicFrame>
      <p:pic>
        <p:nvPicPr>
          <p:cNvPr id="373" name="Google Shape;373;p42"/>
          <p:cNvPicPr preferRelativeResize="0"/>
          <p:nvPr/>
        </p:nvPicPr>
        <p:blipFill rotWithShape="1">
          <a:blip r:embed="rId4">
            <a:alphaModFix/>
          </a:blip>
          <a:srcRect b="0" l="0" r="0" t="0"/>
          <a:stretch/>
        </p:blipFill>
        <p:spPr>
          <a:xfrm>
            <a:off x="0" y="4563913"/>
            <a:ext cx="1672850" cy="579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379" name="Google Shape;379;p43"/>
          <p:cNvSpPr txBox="1"/>
          <p:nvPr/>
        </p:nvSpPr>
        <p:spPr>
          <a:xfrm>
            <a:off x="166250" y="559225"/>
            <a:ext cx="8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alatino Linotype"/>
              <a:ea typeface="Palatino Linotype"/>
              <a:cs typeface="Palatino Linotype"/>
              <a:sym typeface="Palatino Linotype"/>
            </a:endParaRPr>
          </a:p>
        </p:txBody>
      </p:sp>
      <p:sp>
        <p:nvSpPr>
          <p:cNvPr id="380" name="Google Shape;380;p43"/>
          <p:cNvSpPr txBox="1"/>
          <p:nvPr/>
        </p:nvSpPr>
        <p:spPr>
          <a:xfrm>
            <a:off x="1466075" y="733725"/>
            <a:ext cx="683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alatino Linotype"/>
                <a:ea typeface="Palatino Linotype"/>
                <a:cs typeface="Palatino Linotype"/>
                <a:sym typeface="Palatino Linotype"/>
              </a:rPr>
              <a:t>Demonstration</a:t>
            </a:r>
            <a:endParaRPr b="1" sz="2400">
              <a:latin typeface="Palatino Linotype"/>
              <a:ea typeface="Palatino Linotype"/>
              <a:cs typeface="Palatino Linotype"/>
              <a:sym typeface="Palatino Linotype"/>
            </a:endParaRPr>
          </a:p>
        </p:txBody>
      </p:sp>
      <p:sp>
        <p:nvSpPr>
          <p:cNvPr id="381" name="Google Shape;381;p43"/>
          <p:cNvSpPr txBox="1"/>
          <p:nvPr/>
        </p:nvSpPr>
        <p:spPr>
          <a:xfrm>
            <a:off x="684475" y="756825"/>
            <a:ext cx="4512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sz="1100">
              <a:solidFill>
                <a:srgbClr val="38761D"/>
              </a:solidFill>
            </a:endParaRPr>
          </a:p>
        </p:txBody>
      </p:sp>
      <p:sp>
        <p:nvSpPr>
          <p:cNvPr id="382" name="Google Shape;382;p43"/>
          <p:cNvSpPr txBox="1"/>
          <p:nvPr/>
        </p:nvSpPr>
        <p:spPr>
          <a:xfrm>
            <a:off x="5788675" y="4736975"/>
            <a:ext cx="367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solidFill>
                <a:schemeClr val="dk1"/>
              </a:solidFill>
            </a:endParaRPr>
          </a:p>
          <a:p>
            <a:pPr indent="0" lvl="0" marL="0" rtl="0" algn="l">
              <a:spcBef>
                <a:spcPts val="0"/>
              </a:spcBef>
              <a:spcAft>
                <a:spcPts val="0"/>
              </a:spcAft>
              <a:buNone/>
            </a:pPr>
            <a:r>
              <a:t/>
            </a:r>
            <a:endParaRPr b="1" sz="900">
              <a:solidFill>
                <a:srgbClr val="424242"/>
              </a:solidFill>
              <a:latin typeface="Nunito"/>
              <a:ea typeface="Nunito"/>
              <a:cs typeface="Nunito"/>
              <a:sym typeface="Nunito"/>
            </a:endParaRPr>
          </a:p>
        </p:txBody>
      </p:sp>
      <p:pic>
        <p:nvPicPr>
          <p:cNvPr id="383" name="Google Shape;383;p43"/>
          <p:cNvPicPr preferRelativeResize="0"/>
          <p:nvPr/>
        </p:nvPicPr>
        <p:blipFill rotWithShape="1">
          <a:blip r:embed="rId3">
            <a:alphaModFix/>
          </a:blip>
          <a:srcRect b="0" l="25641" r="19650" t="8908"/>
          <a:stretch/>
        </p:blipFill>
        <p:spPr>
          <a:xfrm>
            <a:off x="7607750" y="0"/>
            <a:ext cx="1420268" cy="1445750"/>
          </a:xfrm>
          <a:prstGeom prst="rect">
            <a:avLst/>
          </a:prstGeom>
          <a:noFill/>
          <a:ln>
            <a:noFill/>
          </a:ln>
        </p:spPr>
      </p:pic>
      <p:pic>
        <p:nvPicPr>
          <p:cNvPr id="384" name="Google Shape;384;p43"/>
          <p:cNvPicPr preferRelativeResize="0"/>
          <p:nvPr/>
        </p:nvPicPr>
        <p:blipFill rotWithShape="1">
          <a:blip r:embed="rId4">
            <a:alphaModFix/>
          </a:blip>
          <a:srcRect b="0" l="0" r="0" t="0"/>
          <a:stretch/>
        </p:blipFill>
        <p:spPr>
          <a:xfrm>
            <a:off x="0" y="4563913"/>
            <a:ext cx="1672850" cy="579575"/>
          </a:xfrm>
          <a:prstGeom prst="rect">
            <a:avLst/>
          </a:prstGeom>
          <a:noFill/>
          <a:ln>
            <a:noFill/>
          </a:ln>
        </p:spPr>
      </p:pic>
      <p:pic>
        <p:nvPicPr>
          <p:cNvPr id="385" name="Google Shape;385;p43" title="Demonstration.mp4">
            <a:hlinkClick r:id="rId5"/>
          </p:cNvPr>
          <p:cNvPicPr preferRelativeResize="0"/>
          <p:nvPr/>
        </p:nvPicPr>
        <p:blipFill>
          <a:blip r:embed="rId6">
            <a:alphaModFix/>
          </a:blip>
          <a:stretch>
            <a:fillRect/>
          </a:stretch>
        </p:blipFill>
        <p:spPr>
          <a:xfrm>
            <a:off x="2180600" y="1264725"/>
            <a:ext cx="4382233" cy="3286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4"/>
          <p:cNvSpPr txBox="1"/>
          <p:nvPr>
            <p:ph type="title"/>
          </p:nvPr>
        </p:nvSpPr>
        <p:spPr>
          <a:xfrm>
            <a:off x="1149925" y="257175"/>
            <a:ext cx="7776300" cy="38898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lang="en" sz="2400"/>
              <a:t>Special thanks to:</a:t>
            </a:r>
            <a:r>
              <a:rPr lang="en" sz="2400">
                <a:solidFill>
                  <a:srgbClr val="C9211E"/>
                </a:solidFill>
              </a:rPr>
              <a:t> </a:t>
            </a:r>
            <a:endParaRPr sz="2400">
              <a:solidFill>
                <a:srgbClr val="C9211E"/>
              </a:solidFill>
            </a:endParaRPr>
          </a:p>
          <a:p>
            <a:pPr indent="0" lvl="0" marL="1828800" rtl="0" algn="l">
              <a:spcBef>
                <a:spcPts val="0"/>
              </a:spcBef>
              <a:spcAft>
                <a:spcPts val="0"/>
              </a:spcAft>
              <a:buNone/>
            </a:pPr>
            <a:r>
              <a:rPr lang="en" sz="2400">
                <a:solidFill>
                  <a:srgbClr val="C9211E"/>
                </a:solidFill>
              </a:rPr>
              <a:t>Dr. Kenneth Ingham </a:t>
            </a:r>
            <a:endParaRPr sz="2400">
              <a:solidFill>
                <a:srgbClr val="C9211E"/>
              </a:solidFill>
            </a:endParaRPr>
          </a:p>
          <a:p>
            <a:pPr indent="0" lvl="0" marL="1828800" rtl="0" algn="l">
              <a:spcBef>
                <a:spcPts val="0"/>
              </a:spcBef>
              <a:spcAft>
                <a:spcPts val="0"/>
              </a:spcAft>
              <a:buNone/>
            </a:pPr>
            <a:r>
              <a:rPr lang="en" sz="2400">
                <a:solidFill>
                  <a:srgbClr val="C9211E"/>
                </a:solidFill>
              </a:rPr>
              <a:t>- </a:t>
            </a:r>
            <a:r>
              <a:rPr lang="en" sz="2400">
                <a:solidFill>
                  <a:srgbClr val="C9211E"/>
                </a:solidFill>
              </a:rPr>
              <a:t>Corporate Senior Security Engineer (ARA)</a:t>
            </a:r>
            <a:endParaRPr sz="2400">
              <a:solidFill>
                <a:srgbClr val="C9211E"/>
              </a:solidFill>
            </a:endParaRPr>
          </a:p>
          <a:p>
            <a:pPr indent="0" lvl="0" marL="0" rtl="0" algn="l">
              <a:spcBef>
                <a:spcPts val="0"/>
              </a:spcBef>
              <a:spcAft>
                <a:spcPts val="0"/>
              </a:spcAft>
              <a:buNone/>
            </a:pPr>
            <a:r>
              <a:t/>
            </a:r>
            <a:endParaRPr sz="2400">
              <a:solidFill>
                <a:srgbClr val="FF0000"/>
              </a:solidFill>
            </a:endParaRPr>
          </a:p>
          <a:p>
            <a:pPr indent="0" lvl="0" marL="0" rtl="0" algn="l">
              <a:spcBef>
                <a:spcPts val="0"/>
              </a:spcBef>
              <a:spcAft>
                <a:spcPts val="0"/>
              </a:spcAft>
              <a:buNone/>
            </a:pPr>
            <a:r>
              <a:t/>
            </a:r>
            <a:endParaRPr sz="2400">
              <a:solidFill>
                <a:srgbClr val="FF0000"/>
              </a:solidFill>
            </a:endParaRPr>
          </a:p>
          <a:p>
            <a:pPr indent="457200" lvl="0" marL="0" rtl="0" algn="l">
              <a:spcBef>
                <a:spcPts val="0"/>
              </a:spcBef>
              <a:spcAft>
                <a:spcPts val="0"/>
              </a:spcAft>
              <a:buNone/>
            </a:pPr>
            <a:r>
              <a:rPr lang="en" sz="2400">
                <a:solidFill>
                  <a:srgbClr val="C9211E"/>
                </a:solidFill>
              </a:rPr>
              <a:t>Thank you! </a:t>
            </a:r>
            <a:endParaRPr sz="2400">
              <a:solidFill>
                <a:srgbClr val="C9211E"/>
              </a:solidFill>
            </a:endParaRPr>
          </a:p>
          <a:p>
            <a:pPr indent="0" lvl="0" marL="0" rtl="0" algn="l">
              <a:spcBef>
                <a:spcPts val="0"/>
              </a:spcBef>
              <a:spcAft>
                <a:spcPts val="0"/>
              </a:spcAft>
              <a:buNone/>
            </a:pPr>
            <a:r>
              <a:t/>
            </a:r>
            <a:endParaRPr sz="2400">
              <a:solidFill>
                <a:srgbClr val="C9211E"/>
              </a:solidFill>
            </a:endParaRPr>
          </a:p>
          <a:p>
            <a:pPr indent="457200" lvl="0" marL="0" rtl="0" algn="l">
              <a:spcBef>
                <a:spcPts val="0"/>
              </a:spcBef>
              <a:spcAft>
                <a:spcPts val="0"/>
              </a:spcAft>
              <a:buNone/>
            </a:pPr>
            <a:r>
              <a:rPr lang="en" sz="2400">
                <a:solidFill>
                  <a:srgbClr val="C9211E"/>
                </a:solidFill>
              </a:rPr>
              <a:t>Questions?</a:t>
            </a:r>
            <a:endParaRPr sz="2400">
              <a:solidFill>
                <a:srgbClr val="C9211E"/>
              </a:solidFill>
            </a:endParaRPr>
          </a:p>
        </p:txBody>
      </p:sp>
      <p:pic>
        <p:nvPicPr>
          <p:cNvPr id="391" name="Google Shape;391;p44"/>
          <p:cNvPicPr preferRelativeResize="0"/>
          <p:nvPr/>
        </p:nvPicPr>
        <p:blipFill>
          <a:blip r:embed="rId3">
            <a:alphaModFix/>
          </a:blip>
          <a:stretch>
            <a:fillRect/>
          </a:stretch>
        </p:blipFill>
        <p:spPr>
          <a:xfrm>
            <a:off x="4629150" y="1789500"/>
            <a:ext cx="4041274" cy="2689300"/>
          </a:xfrm>
          <a:prstGeom prst="rect">
            <a:avLst/>
          </a:prstGeom>
          <a:noFill/>
          <a:ln>
            <a:noFill/>
          </a:ln>
        </p:spPr>
      </p:pic>
      <p:sp>
        <p:nvSpPr>
          <p:cNvPr id="392" name="Google Shape;392;p4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393" name="Google Shape;393;p4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4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44"/>
          <p:cNvSpPr txBox="1"/>
          <p:nvPr/>
        </p:nvSpPr>
        <p:spPr>
          <a:xfrm>
            <a:off x="5999750" y="47722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a:p>
            <a:pPr indent="0" lvl="0" marL="0" rtl="0" algn="l">
              <a:spcBef>
                <a:spcPts val="0"/>
              </a:spcBef>
              <a:spcAft>
                <a:spcPts val="0"/>
              </a:spcAft>
              <a:buNone/>
            </a:pPr>
            <a:r>
              <a:t/>
            </a:r>
            <a:endParaRPr b="1" sz="900">
              <a:solidFill>
                <a:srgbClr val="424242"/>
              </a:solidFill>
              <a:latin typeface="Nunito"/>
              <a:ea typeface="Nunito"/>
              <a:cs typeface="Nunito"/>
              <a:sym typeface="Nunito"/>
            </a:endParaRPr>
          </a:p>
        </p:txBody>
      </p:sp>
      <p:sp>
        <p:nvSpPr>
          <p:cNvPr id="396" name="Google Shape;396;p44"/>
          <p:cNvSpPr txBox="1"/>
          <p:nvPr/>
        </p:nvSpPr>
        <p:spPr>
          <a:xfrm>
            <a:off x="601225" y="739600"/>
            <a:ext cx="5487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a:solidFill>
                <a:srgbClr val="38761D"/>
              </a:solidFill>
            </a:endParaRPr>
          </a:p>
        </p:txBody>
      </p:sp>
      <p:pic>
        <p:nvPicPr>
          <p:cNvPr id="397" name="Google Shape;397;p44"/>
          <p:cNvPicPr preferRelativeResize="0"/>
          <p:nvPr/>
        </p:nvPicPr>
        <p:blipFill>
          <a:blip r:embed="rId4">
            <a:alphaModFix/>
          </a:blip>
          <a:stretch>
            <a:fillRect/>
          </a:stretch>
        </p:blipFill>
        <p:spPr>
          <a:xfrm>
            <a:off x="1192800" y="204800"/>
            <a:ext cx="1672850" cy="1697813"/>
          </a:xfrm>
          <a:prstGeom prst="rect">
            <a:avLst/>
          </a:prstGeom>
          <a:noFill/>
          <a:ln>
            <a:noFill/>
          </a:ln>
        </p:spPr>
      </p:pic>
      <p:pic>
        <p:nvPicPr>
          <p:cNvPr id="398" name="Google Shape;398;p44"/>
          <p:cNvPicPr preferRelativeResize="0"/>
          <p:nvPr/>
        </p:nvPicPr>
        <p:blipFill rotWithShape="1">
          <a:blip r:embed="rId5">
            <a:alphaModFix/>
          </a:blip>
          <a:srcRect b="0" l="0" r="0" t="0"/>
          <a:stretch/>
        </p:blipFill>
        <p:spPr>
          <a:xfrm>
            <a:off x="0" y="4563913"/>
            <a:ext cx="1672850" cy="579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1303800" y="7848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t>Agenda</a:t>
            </a:r>
            <a:endParaRPr/>
          </a:p>
        </p:txBody>
      </p:sp>
      <p:sp>
        <p:nvSpPr>
          <p:cNvPr id="172" name="Google Shape;172;p27"/>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0"/>
              </a:spcBef>
              <a:spcAft>
                <a:spcPts val="0"/>
              </a:spcAft>
              <a:buNone/>
            </a:pPr>
            <a:r>
              <a:t/>
            </a:r>
            <a:endParaRPr b="1" sz="1600"/>
          </a:p>
          <a:p>
            <a:pPr indent="0" lvl="0" marL="457200" rtl="0" algn="l">
              <a:spcBef>
                <a:spcPts val="0"/>
              </a:spcBef>
              <a:spcAft>
                <a:spcPts val="0"/>
              </a:spcAft>
              <a:buNone/>
            </a:pPr>
            <a:r>
              <a:t/>
            </a:r>
            <a:endParaRPr b="1" sz="1600"/>
          </a:p>
          <a:p>
            <a:pPr indent="0" lvl="0" marL="457200" rtl="0" algn="l">
              <a:spcBef>
                <a:spcPts val="0"/>
              </a:spcBef>
              <a:spcAft>
                <a:spcPts val="0"/>
              </a:spcAft>
              <a:buNone/>
            </a:pPr>
            <a:r>
              <a:t/>
            </a:r>
            <a:endParaRPr b="1" sz="1600"/>
          </a:p>
          <a:p>
            <a:pPr indent="0" lvl="0" marL="457200" rtl="0" algn="l">
              <a:spcBef>
                <a:spcPts val="0"/>
              </a:spcBef>
              <a:spcAft>
                <a:spcPts val="0"/>
              </a:spcAft>
              <a:buNone/>
            </a:pPr>
            <a:r>
              <a:t/>
            </a:r>
            <a:endParaRPr b="1" sz="1600"/>
          </a:p>
          <a:p>
            <a:pPr indent="0" lvl="0" marL="457200" rtl="0" algn="l">
              <a:spcBef>
                <a:spcPts val="0"/>
              </a:spcBef>
              <a:spcAft>
                <a:spcPts val="0"/>
              </a:spcAft>
              <a:buNone/>
            </a:pPr>
            <a:r>
              <a:t/>
            </a:r>
            <a:endParaRPr b="1" sz="1600"/>
          </a:p>
          <a:p>
            <a:pPr indent="0" lvl="0" marL="457200" rtl="0" algn="l">
              <a:spcBef>
                <a:spcPts val="0"/>
              </a:spcBef>
              <a:spcAft>
                <a:spcPts val="0"/>
              </a:spcAft>
              <a:buNone/>
            </a:pPr>
            <a:r>
              <a:t/>
            </a:r>
            <a:endParaRPr b="1" sz="1600"/>
          </a:p>
          <a:p>
            <a:pPr indent="0" lvl="0" marL="457200" rtl="0" algn="l">
              <a:spcBef>
                <a:spcPts val="0"/>
              </a:spcBef>
              <a:spcAft>
                <a:spcPts val="0"/>
              </a:spcAft>
              <a:buNone/>
            </a:pPr>
            <a:r>
              <a:t/>
            </a:r>
            <a:endParaRPr b="1" sz="1600"/>
          </a:p>
          <a:p>
            <a:pPr indent="0" lvl="0" marL="457200" rtl="0" algn="l">
              <a:spcBef>
                <a:spcPts val="0"/>
              </a:spcBef>
              <a:spcAft>
                <a:spcPts val="0"/>
              </a:spcAft>
              <a:buNone/>
            </a:pPr>
            <a:r>
              <a:t/>
            </a:r>
            <a:endParaRPr b="1" sz="1600"/>
          </a:p>
        </p:txBody>
      </p:sp>
      <p:sp>
        <p:nvSpPr>
          <p:cNvPr id="173" name="Google Shape;173;p2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174" name="Google Shape;174;p27"/>
          <p:cNvSpPr txBox="1"/>
          <p:nvPr/>
        </p:nvSpPr>
        <p:spPr>
          <a:xfrm>
            <a:off x="658700" y="784825"/>
            <a:ext cx="4773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a:p>
        </p:txBody>
      </p:sp>
      <p:graphicFrame>
        <p:nvGraphicFramePr>
          <p:cNvPr id="175" name="Google Shape;175;p27"/>
          <p:cNvGraphicFramePr/>
          <p:nvPr/>
        </p:nvGraphicFramePr>
        <p:xfrm>
          <a:off x="1199550" y="1687200"/>
          <a:ext cx="3000000" cy="3000000"/>
        </p:xfrm>
        <a:graphic>
          <a:graphicData uri="http://schemas.openxmlformats.org/drawingml/2006/table">
            <a:tbl>
              <a:tblPr>
                <a:noFill/>
                <a:tableStyleId>{ADFA7D83-20C1-474C-9BBC-248B3681D9B3}</a:tableStyleId>
              </a:tblPr>
              <a:tblGrid>
                <a:gridCol w="7239000"/>
              </a:tblGrid>
              <a:tr h="381000">
                <a:tc>
                  <a:txBody>
                    <a:bodyPr/>
                    <a:lstStyle/>
                    <a:p>
                      <a:pPr indent="-342900" lvl="0" marL="457200" rtl="0" algn="l">
                        <a:lnSpc>
                          <a:spcPct val="115000"/>
                        </a:lnSpc>
                        <a:spcBef>
                          <a:spcPts val="0"/>
                        </a:spcBef>
                        <a:spcAft>
                          <a:spcPts val="0"/>
                        </a:spcAft>
                        <a:buClr>
                          <a:srgbClr val="38761D"/>
                        </a:buClr>
                        <a:buSzPts val="1800"/>
                        <a:buChar char="●"/>
                      </a:pPr>
                      <a:r>
                        <a:rPr b="1" lang="en" sz="1900">
                          <a:solidFill>
                            <a:srgbClr val="38761D"/>
                          </a:solidFill>
                          <a:latin typeface="Palatino Linotype"/>
                          <a:ea typeface="Palatino Linotype"/>
                          <a:cs typeface="Palatino Linotype"/>
                          <a:sym typeface="Palatino Linotype"/>
                        </a:rPr>
                        <a:t>Original Business Process</a:t>
                      </a:r>
                      <a:endParaRPr sz="1700">
                        <a:solidFill>
                          <a:srgbClr val="38761D"/>
                        </a:solidFill>
                      </a:endParaRPr>
                    </a:p>
                  </a:txBody>
                  <a:tcPr marT="91425" marB="91425" marR="91425" marL="91425"/>
                </a:tc>
              </a:tr>
              <a:tr h="381000">
                <a:tc>
                  <a:txBody>
                    <a:bodyPr/>
                    <a:lstStyle/>
                    <a:p>
                      <a:pPr indent="-342900" lvl="0" marL="457200" rtl="0" algn="l">
                        <a:lnSpc>
                          <a:spcPct val="115000"/>
                        </a:lnSpc>
                        <a:spcBef>
                          <a:spcPts val="0"/>
                        </a:spcBef>
                        <a:spcAft>
                          <a:spcPts val="0"/>
                        </a:spcAft>
                        <a:buClr>
                          <a:srgbClr val="38761D"/>
                        </a:buClr>
                        <a:buSzPts val="1800"/>
                        <a:buChar char="●"/>
                      </a:pPr>
                      <a:r>
                        <a:rPr b="1" lang="en" sz="1900">
                          <a:solidFill>
                            <a:srgbClr val="38761D"/>
                          </a:solidFill>
                          <a:latin typeface="Palatino Linotype"/>
                          <a:ea typeface="Palatino Linotype"/>
                          <a:cs typeface="Palatino Linotype"/>
                          <a:sym typeface="Palatino Linotype"/>
                        </a:rPr>
                        <a:t>IT Solution</a:t>
                      </a:r>
                      <a:endParaRPr sz="1700">
                        <a:solidFill>
                          <a:srgbClr val="38761D"/>
                        </a:solidFill>
                      </a:endParaRPr>
                    </a:p>
                  </a:txBody>
                  <a:tcPr marT="91425" marB="91425" marR="91425" marL="91425"/>
                </a:tc>
              </a:tr>
              <a:tr h="381000">
                <a:tc>
                  <a:txBody>
                    <a:bodyPr/>
                    <a:lstStyle/>
                    <a:p>
                      <a:pPr indent="-342900" lvl="0" marL="457200" rtl="0" algn="l">
                        <a:lnSpc>
                          <a:spcPct val="115000"/>
                        </a:lnSpc>
                        <a:spcBef>
                          <a:spcPts val="0"/>
                        </a:spcBef>
                        <a:spcAft>
                          <a:spcPts val="0"/>
                        </a:spcAft>
                        <a:buClr>
                          <a:srgbClr val="38761D"/>
                        </a:buClr>
                        <a:buSzPts val="1800"/>
                        <a:buChar char="●"/>
                      </a:pPr>
                      <a:r>
                        <a:rPr b="1" lang="en" sz="1900">
                          <a:solidFill>
                            <a:srgbClr val="38761D"/>
                          </a:solidFill>
                          <a:latin typeface="Palatino Linotype"/>
                          <a:ea typeface="Palatino Linotype"/>
                          <a:cs typeface="Palatino Linotype"/>
                          <a:sym typeface="Palatino Linotype"/>
                        </a:rPr>
                        <a:t>Changed Business Process</a:t>
                      </a:r>
                      <a:endParaRPr sz="1700">
                        <a:solidFill>
                          <a:srgbClr val="38761D"/>
                        </a:solidFill>
                      </a:endParaRPr>
                    </a:p>
                  </a:txBody>
                  <a:tcPr marT="91425" marB="91425" marR="91425" marL="91425"/>
                </a:tc>
              </a:tr>
              <a:tr h="381000">
                <a:tc>
                  <a:txBody>
                    <a:bodyPr/>
                    <a:lstStyle/>
                    <a:p>
                      <a:pPr indent="-342900" lvl="0" marL="457200" rtl="0" algn="l">
                        <a:lnSpc>
                          <a:spcPct val="115000"/>
                        </a:lnSpc>
                        <a:spcBef>
                          <a:spcPts val="0"/>
                        </a:spcBef>
                        <a:spcAft>
                          <a:spcPts val="0"/>
                        </a:spcAft>
                        <a:buClr>
                          <a:srgbClr val="38761D"/>
                        </a:buClr>
                        <a:buSzPts val="1800"/>
                        <a:buChar char="●"/>
                      </a:pPr>
                      <a:r>
                        <a:rPr b="1" lang="en" sz="1900">
                          <a:solidFill>
                            <a:srgbClr val="38761D"/>
                          </a:solidFill>
                          <a:latin typeface="Palatino Linotype"/>
                          <a:ea typeface="Palatino Linotype"/>
                          <a:cs typeface="Palatino Linotype"/>
                          <a:sym typeface="Palatino Linotype"/>
                        </a:rPr>
                        <a:t>Solutions Implementable</a:t>
                      </a:r>
                      <a:endParaRPr sz="1700">
                        <a:solidFill>
                          <a:srgbClr val="38761D"/>
                        </a:solidFill>
                      </a:endParaRPr>
                    </a:p>
                  </a:txBody>
                  <a:tcPr marT="91425" marB="91425" marR="91425" marL="91425"/>
                </a:tc>
              </a:tr>
              <a:tr h="381000">
                <a:tc>
                  <a:txBody>
                    <a:bodyPr/>
                    <a:lstStyle/>
                    <a:p>
                      <a:pPr indent="-342900" lvl="0" marL="457200" rtl="0" algn="l">
                        <a:lnSpc>
                          <a:spcPct val="115000"/>
                        </a:lnSpc>
                        <a:spcBef>
                          <a:spcPts val="0"/>
                        </a:spcBef>
                        <a:spcAft>
                          <a:spcPts val="0"/>
                        </a:spcAft>
                        <a:buClr>
                          <a:srgbClr val="38761D"/>
                        </a:buClr>
                        <a:buSzPts val="1800"/>
                        <a:buChar char="●"/>
                      </a:pPr>
                      <a:r>
                        <a:rPr b="1" lang="en" sz="1900">
                          <a:solidFill>
                            <a:srgbClr val="38761D"/>
                          </a:solidFill>
                          <a:latin typeface="Palatino Linotype"/>
                          <a:ea typeface="Palatino Linotype"/>
                          <a:cs typeface="Palatino Linotype"/>
                          <a:sym typeface="Palatino Linotype"/>
                        </a:rPr>
                        <a:t>Demonstration </a:t>
                      </a:r>
                      <a:endParaRPr sz="1700">
                        <a:solidFill>
                          <a:srgbClr val="38761D"/>
                        </a:solidFill>
                      </a:endParaRPr>
                    </a:p>
                  </a:txBody>
                  <a:tcPr marT="91425" marB="91425" marR="91425" marL="91425"/>
                </a:tc>
              </a:tr>
            </a:tbl>
          </a:graphicData>
        </a:graphic>
      </p:graphicFrame>
      <p:sp>
        <p:nvSpPr>
          <p:cNvPr id="176" name="Google Shape;176;p27"/>
          <p:cNvSpPr txBox="1"/>
          <p:nvPr/>
        </p:nvSpPr>
        <p:spPr>
          <a:xfrm>
            <a:off x="6144000" y="477222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solidFill>
                <a:schemeClr val="dk1"/>
              </a:solidFill>
            </a:endParaRPr>
          </a:p>
        </p:txBody>
      </p:sp>
      <p:pic>
        <p:nvPicPr>
          <p:cNvPr id="177" name="Google Shape;177;p27"/>
          <p:cNvPicPr preferRelativeResize="0"/>
          <p:nvPr/>
        </p:nvPicPr>
        <p:blipFill rotWithShape="1">
          <a:blip r:embed="rId3">
            <a:alphaModFix/>
          </a:blip>
          <a:srcRect b="0" l="0" r="0" t="0"/>
          <a:stretch/>
        </p:blipFill>
        <p:spPr>
          <a:xfrm>
            <a:off x="7471153" y="6"/>
            <a:ext cx="1672856" cy="65928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t>Alpha Team 4</a:t>
            </a:r>
            <a:endParaRPr b="1"/>
          </a:p>
        </p:txBody>
      </p:sp>
      <p:pic>
        <p:nvPicPr>
          <p:cNvPr id="183" name="Google Shape;183;p28"/>
          <p:cNvPicPr preferRelativeResize="0"/>
          <p:nvPr/>
        </p:nvPicPr>
        <p:blipFill rotWithShape="1">
          <a:blip r:embed="rId3">
            <a:alphaModFix/>
          </a:blip>
          <a:srcRect b="0" l="69" r="79" t="0"/>
          <a:stretch/>
        </p:blipFill>
        <p:spPr>
          <a:xfrm>
            <a:off x="2064063" y="1231075"/>
            <a:ext cx="5015877" cy="3505900"/>
          </a:xfrm>
          <a:prstGeom prst="rect">
            <a:avLst/>
          </a:prstGeom>
          <a:noFill/>
          <a:ln>
            <a:noFill/>
          </a:ln>
        </p:spPr>
      </p:pic>
      <p:sp>
        <p:nvSpPr>
          <p:cNvPr id="184" name="Google Shape;184;p28"/>
          <p:cNvSpPr txBox="1"/>
          <p:nvPr/>
        </p:nvSpPr>
        <p:spPr>
          <a:xfrm>
            <a:off x="6144000" y="477222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p:txBody>
      </p:sp>
      <p:sp>
        <p:nvSpPr>
          <p:cNvPr id="185" name="Google Shape;185;p2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186" name="Google Shape;186;p28"/>
          <p:cNvSpPr txBox="1"/>
          <p:nvPr/>
        </p:nvSpPr>
        <p:spPr>
          <a:xfrm>
            <a:off x="559275" y="723175"/>
            <a:ext cx="5487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a:solidFill>
                <a:srgbClr val="38761D"/>
              </a:solidFill>
            </a:endParaRPr>
          </a:p>
        </p:txBody>
      </p:sp>
      <p:pic>
        <p:nvPicPr>
          <p:cNvPr id="187" name="Google Shape;187;p28"/>
          <p:cNvPicPr preferRelativeResize="0"/>
          <p:nvPr/>
        </p:nvPicPr>
        <p:blipFill rotWithShape="1">
          <a:blip r:embed="rId4">
            <a:alphaModFix/>
          </a:blip>
          <a:srcRect b="0" l="0" r="0" t="0"/>
          <a:stretch/>
        </p:blipFill>
        <p:spPr>
          <a:xfrm>
            <a:off x="7625225" y="0"/>
            <a:ext cx="1518775" cy="598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1253650" y="700975"/>
            <a:ext cx="7590300" cy="59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800"/>
              <a:buFont typeface="Arial"/>
              <a:buNone/>
            </a:pPr>
            <a:r>
              <a:rPr b="1" lang="en" sz="2200">
                <a:solidFill>
                  <a:srgbClr val="424242"/>
                </a:solidFill>
                <a:latin typeface="Maven Pro"/>
                <a:ea typeface="Maven Pro"/>
                <a:cs typeface="Maven Pro"/>
                <a:sym typeface="Maven Pro"/>
              </a:rPr>
              <a:t>IT-493 Spring 2021</a:t>
            </a:r>
            <a:r>
              <a:rPr lang="en" sz="2200"/>
              <a:t> </a:t>
            </a:r>
            <a:r>
              <a:rPr b="1" lang="en" sz="2200">
                <a:solidFill>
                  <a:srgbClr val="424242"/>
                </a:solidFill>
                <a:latin typeface="Maven Pro"/>
                <a:ea typeface="Maven Pro"/>
                <a:cs typeface="Maven Pro"/>
                <a:sym typeface="Maven Pro"/>
              </a:rPr>
              <a:t>Project Schedule</a:t>
            </a:r>
            <a:endParaRPr>
              <a:solidFill>
                <a:srgbClr val="FF0000"/>
              </a:solidFill>
            </a:endParaRPr>
          </a:p>
          <a:p>
            <a:pPr indent="0" lvl="0" marL="0" rtl="0" algn="l">
              <a:lnSpc>
                <a:spcPct val="100000"/>
              </a:lnSpc>
              <a:spcBef>
                <a:spcPts val="0"/>
              </a:spcBef>
              <a:spcAft>
                <a:spcPts val="0"/>
              </a:spcAft>
              <a:buClr>
                <a:schemeClr val="dk1"/>
              </a:buClr>
              <a:buSzPts val="800"/>
              <a:buFont typeface="Arial"/>
              <a:buNone/>
            </a:pPr>
            <a:r>
              <a:t/>
            </a:r>
            <a:endParaRPr b="1" sz="2100">
              <a:solidFill>
                <a:srgbClr val="424242"/>
              </a:solidFill>
              <a:latin typeface="Maven Pro"/>
              <a:ea typeface="Maven Pro"/>
              <a:cs typeface="Maven Pro"/>
              <a:sym typeface="Maven Pro"/>
            </a:endParaRPr>
          </a:p>
        </p:txBody>
      </p:sp>
      <p:sp>
        <p:nvSpPr>
          <p:cNvPr id="193" name="Google Shape;193;p29"/>
          <p:cNvSpPr txBox="1"/>
          <p:nvPr/>
        </p:nvSpPr>
        <p:spPr>
          <a:xfrm>
            <a:off x="5696650" y="4807200"/>
            <a:ext cx="2981400" cy="336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en" sz="900" u="none" cap="none" strike="noStrike">
                <a:solidFill>
                  <a:srgbClr val="424242"/>
                </a:solidFill>
                <a:latin typeface="Nunito"/>
                <a:ea typeface="Nunito"/>
                <a:cs typeface="Nunito"/>
                <a:sym typeface="Nunito"/>
              </a:rPr>
              <a:t>         Alpha Team 4   	  </a:t>
            </a:r>
            <a:r>
              <a:rPr b="1" lang="en" sz="900">
                <a:solidFill>
                  <a:srgbClr val="424242"/>
                </a:solidFill>
                <a:latin typeface="Nunito"/>
                <a:ea typeface="Nunito"/>
                <a:cs typeface="Nunito"/>
                <a:sym typeface="Nunito"/>
              </a:rPr>
              <a:t>04/28/21</a:t>
            </a:r>
            <a:r>
              <a:rPr b="1" i="0" lang="en" sz="900" u="none" cap="none" strike="noStrike">
                <a:solidFill>
                  <a:srgbClr val="424242"/>
                </a:solidFill>
                <a:latin typeface="Nunito"/>
                <a:ea typeface="Nunito"/>
                <a:cs typeface="Nunito"/>
                <a:sym typeface="Nunito"/>
              </a:rPr>
              <a:t>        IT 493-004</a:t>
            </a:r>
            <a:r>
              <a:rPr b="0" i="0" lang="en" sz="900" u="none" cap="none" strike="noStrike">
                <a:solidFill>
                  <a:srgbClr val="595959"/>
                </a:solidFill>
                <a:latin typeface="Nunito"/>
                <a:ea typeface="Nunito"/>
                <a:cs typeface="Nunito"/>
                <a:sym typeface="Nunito"/>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t/>
            </a:r>
            <a:endParaRPr b="1" i="0" sz="900" u="none" cap="none" strike="noStrike">
              <a:solidFill>
                <a:srgbClr val="424242"/>
              </a:solidFill>
              <a:latin typeface="Nunito"/>
              <a:ea typeface="Nunito"/>
              <a:cs typeface="Nunito"/>
              <a:sym typeface="Nunito"/>
            </a:endParaRPr>
          </a:p>
        </p:txBody>
      </p:sp>
      <p:sp>
        <p:nvSpPr>
          <p:cNvPr id="194" name="Google Shape;194;p29"/>
          <p:cNvSpPr txBox="1"/>
          <p:nvPr/>
        </p:nvSpPr>
        <p:spPr>
          <a:xfrm>
            <a:off x="552525" y="753469"/>
            <a:ext cx="582300" cy="492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2100"/>
              <a:buFont typeface="Arial"/>
              <a:buNone/>
            </a:pPr>
            <a:fld id="{00000000-1234-1234-1234-123412341234}" type="slidenum">
              <a:rPr b="0" i="0" lang="en" sz="2100" u="none" cap="none" strike="noStrike">
                <a:solidFill>
                  <a:srgbClr val="38761D"/>
                </a:solidFill>
                <a:latin typeface="Palatino Linotype"/>
                <a:ea typeface="Palatino Linotype"/>
                <a:cs typeface="Palatino Linotype"/>
                <a:sym typeface="Palatino Linotype"/>
              </a:rPr>
              <a:t>‹#›</a:t>
            </a:fld>
            <a:endParaRPr b="0" i="0" sz="1100" u="none" cap="none" strike="noStrike">
              <a:solidFill>
                <a:srgbClr val="38761D"/>
              </a:solidFill>
              <a:latin typeface="Arial"/>
              <a:ea typeface="Arial"/>
              <a:cs typeface="Arial"/>
              <a:sym typeface="Arial"/>
            </a:endParaRPr>
          </a:p>
        </p:txBody>
      </p:sp>
      <p:pic>
        <p:nvPicPr>
          <p:cNvPr id="195" name="Google Shape;195;p29"/>
          <p:cNvPicPr preferRelativeResize="0"/>
          <p:nvPr/>
        </p:nvPicPr>
        <p:blipFill rotWithShape="1">
          <a:blip r:embed="rId3">
            <a:alphaModFix/>
          </a:blip>
          <a:srcRect b="0" l="0" r="0" t="0"/>
          <a:stretch/>
        </p:blipFill>
        <p:spPr>
          <a:xfrm>
            <a:off x="7108653" y="195731"/>
            <a:ext cx="1672856" cy="659288"/>
          </a:xfrm>
          <a:prstGeom prst="rect">
            <a:avLst/>
          </a:prstGeom>
          <a:noFill/>
          <a:ln>
            <a:noFill/>
          </a:ln>
        </p:spPr>
      </p:pic>
      <p:sp>
        <p:nvSpPr>
          <p:cNvPr id="196" name="Google Shape;196;p2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197" name="Google Shape;197;p29"/>
          <p:cNvPicPr preferRelativeResize="0"/>
          <p:nvPr/>
        </p:nvPicPr>
        <p:blipFill>
          <a:blip r:embed="rId4">
            <a:alphaModFix/>
          </a:blip>
          <a:stretch>
            <a:fillRect/>
          </a:stretch>
        </p:blipFill>
        <p:spPr>
          <a:xfrm>
            <a:off x="1253650" y="1245476"/>
            <a:ext cx="7186627" cy="3561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1303800" y="692150"/>
            <a:ext cx="7030500" cy="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CMMC Compliance </a:t>
            </a:r>
            <a:endParaRPr b="1" sz="2400"/>
          </a:p>
        </p:txBody>
      </p:sp>
      <p:sp>
        <p:nvSpPr>
          <p:cNvPr id="203" name="Google Shape;203;p30"/>
          <p:cNvSpPr txBox="1"/>
          <p:nvPr>
            <p:ph idx="1" type="body"/>
          </p:nvPr>
        </p:nvSpPr>
        <p:spPr>
          <a:xfrm>
            <a:off x="1167125" y="1445750"/>
            <a:ext cx="7565100" cy="3259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38761D"/>
                </a:solidFill>
              </a:rPr>
              <a:t>Cybersecurity Maturity Model Certification</a:t>
            </a:r>
            <a:endParaRPr b="1">
              <a:solidFill>
                <a:srgbClr val="6AA84F"/>
              </a:solidFill>
            </a:endParaRPr>
          </a:p>
          <a:p>
            <a:pPr indent="-304800" lvl="0" marL="457200" rtl="0" algn="l">
              <a:lnSpc>
                <a:spcPct val="150000"/>
              </a:lnSpc>
              <a:spcBef>
                <a:spcPts val="0"/>
              </a:spcBef>
              <a:spcAft>
                <a:spcPts val="0"/>
              </a:spcAft>
              <a:buClr>
                <a:srgbClr val="38761D"/>
              </a:buClr>
              <a:buSzPts val="1200"/>
              <a:buChar char="●"/>
            </a:pPr>
            <a:r>
              <a:rPr b="1" lang="en" sz="1200">
                <a:solidFill>
                  <a:srgbClr val="38761D"/>
                </a:solidFill>
              </a:rPr>
              <a:t>Primary Goal:</a:t>
            </a:r>
            <a:r>
              <a:rPr b="1" lang="en" sz="1200"/>
              <a:t> Safeguard controlled unclassified information (</a:t>
            </a:r>
            <a:r>
              <a:rPr b="1" lang="en" sz="1200">
                <a:solidFill>
                  <a:srgbClr val="38761D"/>
                </a:solidFill>
              </a:rPr>
              <a:t>CUI</a:t>
            </a:r>
            <a:r>
              <a:rPr b="1" lang="en" sz="1200"/>
              <a:t>) across the DoD supply chain.</a:t>
            </a:r>
            <a:endParaRPr b="1" sz="1200"/>
          </a:p>
          <a:p>
            <a:pPr indent="-304800" lvl="0" marL="457200" rtl="0" algn="l">
              <a:lnSpc>
                <a:spcPct val="150000"/>
              </a:lnSpc>
              <a:spcBef>
                <a:spcPts val="0"/>
              </a:spcBef>
              <a:spcAft>
                <a:spcPts val="0"/>
              </a:spcAft>
              <a:buClr>
                <a:srgbClr val="38761D"/>
              </a:buClr>
              <a:buSzPts val="1200"/>
              <a:buChar char="●"/>
            </a:pPr>
            <a:r>
              <a:rPr b="1" lang="en" sz="1200">
                <a:solidFill>
                  <a:srgbClr val="38761D"/>
                </a:solidFill>
              </a:rPr>
              <a:t>CUI: </a:t>
            </a:r>
            <a:r>
              <a:rPr b="1" lang="en" sz="1200"/>
              <a:t>Any information or data created or possessed by the government or another entity on the government’s behalf.</a:t>
            </a:r>
            <a:endParaRPr b="1" sz="1200"/>
          </a:p>
          <a:p>
            <a:pPr indent="0" lvl="0" marL="0" rtl="0" algn="l">
              <a:lnSpc>
                <a:spcPct val="150000"/>
              </a:lnSpc>
              <a:spcBef>
                <a:spcPts val="0"/>
              </a:spcBef>
              <a:spcAft>
                <a:spcPts val="0"/>
              </a:spcAft>
              <a:buNone/>
            </a:pPr>
            <a:r>
              <a:rPr b="1" lang="en">
                <a:solidFill>
                  <a:srgbClr val="38761D"/>
                </a:solidFill>
              </a:rPr>
              <a:t>Levels:</a:t>
            </a:r>
            <a:endParaRPr b="1">
              <a:solidFill>
                <a:srgbClr val="38761D"/>
              </a:solidFill>
            </a:endParaRPr>
          </a:p>
          <a:p>
            <a:pPr indent="457200" lvl="0" marL="0" rtl="0" algn="l">
              <a:lnSpc>
                <a:spcPct val="150000"/>
              </a:lnSpc>
              <a:spcBef>
                <a:spcPts val="0"/>
              </a:spcBef>
              <a:spcAft>
                <a:spcPts val="0"/>
              </a:spcAft>
              <a:buNone/>
            </a:pPr>
            <a:r>
              <a:rPr b="1" lang="en" sz="1200">
                <a:solidFill>
                  <a:srgbClr val="38761D"/>
                </a:solidFill>
              </a:rPr>
              <a:t>1. </a:t>
            </a:r>
            <a:r>
              <a:rPr b="1" lang="en" sz="1200"/>
              <a:t>Addressing FAR 52.204-21 cybersecurity principles.</a:t>
            </a:r>
            <a:endParaRPr b="1" sz="1200"/>
          </a:p>
          <a:p>
            <a:pPr indent="457200" lvl="0" marL="0" rtl="0" algn="l">
              <a:lnSpc>
                <a:spcPct val="150000"/>
              </a:lnSpc>
              <a:spcBef>
                <a:spcPts val="0"/>
              </a:spcBef>
              <a:spcAft>
                <a:spcPts val="0"/>
              </a:spcAft>
              <a:buNone/>
            </a:pPr>
            <a:r>
              <a:rPr b="1" lang="en" sz="1200">
                <a:solidFill>
                  <a:srgbClr val="38761D"/>
                </a:solidFill>
              </a:rPr>
              <a:t>2.</a:t>
            </a:r>
            <a:r>
              <a:rPr b="1" lang="en" sz="1200"/>
              <a:t> Build on CMMC Level 1 and addresses a little over half on NIST 800-171 controls.</a:t>
            </a:r>
            <a:endParaRPr b="1" sz="1200"/>
          </a:p>
          <a:p>
            <a:pPr indent="457200" lvl="0" marL="0" rtl="0" algn="l">
              <a:lnSpc>
                <a:spcPct val="150000"/>
              </a:lnSpc>
              <a:spcBef>
                <a:spcPts val="0"/>
              </a:spcBef>
              <a:spcAft>
                <a:spcPts val="0"/>
              </a:spcAft>
              <a:buNone/>
            </a:pPr>
            <a:r>
              <a:rPr b="1" lang="en" sz="1200">
                <a:solidFill>
                  <a:srgbClr val="38761D"/>
                </a:solidFill>
              </a:rPr>
              <a:t>3.</a:t>
            </a:r>
            <a:r>
              <a:rPr b="1" lang="en" sz="1200"/>
              <a:t> Build on CMMC Level 2 and addresses all NIST 800-171 controls. </a:t>
            </a:r>
            <a:endParaRPr b="1" sz="1200"/>
          </a:p>
          <a:p>
            <a:pPr indent="457200" lvl="0" marL="0" rtl="0" algn="l">
              <a:lnSpc>
                <a:spcPct val="150000"/>
              </a:lnSpc>
              <a:spcBef>
                <a:spcPts val="0"/>
              </a:spcBef>
              <a:spcAft>
                <a:spcPts val="0"/>
              </a:spcAft>
              <a:buNone/>
            </a:pPr>
            <a:r>
              <a:rPr b="1" lang="en" sz="1200">
                <a:solidFill>
                  <a:srgbClr val="38761D"/>
                </a:solidFill>
              </a:rPr>
              <a:t>4 &amp; 5.</a:t>
            </a:r>
            <a:r>
              <a:rPr b="1" lang="en" sz="1200"/>
              <a:t> Build off CMMC Level 3 and include controls from a range of frameworks:</a:t>
            </a:r>
            <a:endParaRPr b="1" sz="1200"/>
          </a:p>
          <a:p>
            <a:pPr indent="-298450" lvl="1" marL="914400" rtl="0" algn="l">
              <a:lnSpc>
                <a:spcPct val="150000"/>
              </a:lnSpc>
              <a:spcBef>
                <a:spcPts val="0"/>
              </a:spcBef>
              <a:spcAft>
                <a:spcPts val="0"/>
              </a:spcAft>
              <a:buClr>
                <a:srgbClr val="38761D"/>
              </a:buClr>
              <a:buSzPts val="1100"/>
              <a:buChar char="-"/>
            </a:pPr>
            <a:r>
              <a:rPr b="1" lang="en" sz="1200">
                <a:solidFill>
                  <a:srgbClr val="38761D"/>
                </a:solidFill>
              </a:rPr>
              <a:t>CERT RMM v1.2, NIST SP 800-53, NIST SP 800-172, ISO 27002, CIS CSC 7.1, Unattributed CMMC references</a:t>
            </a:r>
            <a:endParaRPr b="1" sz="1200"/>
          </a:p>
          <a:p>
            <a:pPr indent="0" lvl="0" marL="0" rtl="0" algn="l">
              <a:spcBef>
                <a:spcPts val="0"/>
              </a:spcBef>
              <a:spcAft>
                <a:spcPts val="0"/>
              </a:spcAft>
              <a:buNone/>
            </a:pPr>
            <a:r>
              <a:t/>
            </a:r>
            <a:endParaRPr/>
          </a:p>
        </p:txBody>
      </p:sp>
      <p:sp>
        <p:nvSpPr>
          <p:cNvPr id="204" name="Google Shape;204;p30"/>
          <p:cNvSpPr txBox="1"/>
          <p:nvPr/>
        </p:nvSpPr>
        <p:spPr>
          <a:xfrm>
            <a:off x="6144000" y="47722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a:p>
            <a:pPr indent="0" lvl="0" marL="0" rtl="0" algn="l">
              <a:spcBef>
                <a:spcPts val="0"/>
              </a:spcBef>
              <a:spcAft>
                <a:spcPts val="0"/>
              </a:spcAft>
              <a:buNone/>
            </a:pPr>
            <a:r>
              <a:rPr lang="en" sz="900">
                <a:solidFill>
                  <a:srgbClr val="595959"/>
                </a:solidFill>
                <a:latin typeface="Nunito"/>
                <a:ea typeface="Nunito"/>
                <a:cs typeface="Nunito"/>
                <a:sym typeface="Nunito"/>
              </a:rPr>
              <a:t> </a:t>
            </a:r>
            <a:endParaRPr/>
          </a:p>
        </p:txBody>
      </p:sp>
      <p:sp>
        <p:nvSpPr>
          <p:cNvPr id="205" name="Google Shape;205;p3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06" name="Google Shape;206;p30"/>
          <p:cNvSpPr txBox="1"/>
          <p:nvPr/>
        </p:nvSpPr>
        <p:spPr>
          <a:xfrm>
            <a:off x="587325" y="692150"/>
            <a:ext cx="5487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a:solidFill>
                <a:srgbClr val="38761D"/>
              </a:solidFill>
            </a:endParaRPr>
          </a:p>
        </p:txBody>
      </p:sp>
      <p:pic>
        <p:nvPicPr>
          <p:cNvPr id="207" name="Google Shape;207;p30"/>
          <p:cNvPicPr preferRelativeResize="0"/>
          <p:nvPr/>
        </p:nvPicPr>
        <p:blipFill rotWithShape="1">
          <a:blip r:embed="rId3">
            <a:alphaModFix/>
          </a:blip>
          <a:srcRect b="0" l="25641" r="19650" t="8908"/>
          <a:stretch/>
        </p:blipFill>
        <p:spPr>
          <a:xfrm>
            <a:off x="7607750" y="0"/>
            <a:ext cx="1420268" cy="1445750"/>
          </a:xfrm>
          <a:prstGeom prst="rect">
            <a:avLst/>
          </a:prstGeom>
          <a:noFill/>
          <a:ln>
            <a:noFill/>
          </a:ln>
        </p:spPr>
      </p:pic>
      <p:pic>
        <p:nvPicPr>
          <p:cNvPr id="208" name="Google Shape;208;p30"/>
          <p:cNvPicPr preferRelativeResize="0"/>
          <p:nvPr/>
        </p:nvPicPr>
        <p:blipFill>
          <a:blip r:embed="rId4">
            <a:alphaModFix/>
          </a:blip>
          <a:stretch>
            <a:fillRect/>
          </a:stretch>
        </p:blipFill>
        <p:spPr>
          <a:xfrm>
            <a:off x="4426700" y="169400"/>
            <a:ext cx="2764200" cy="1343399"/>
          </a:xfrm>
          <a:prstGeom prst="rect">
            <a:avLst/>
          </a:prstGeom>
          <a:noFill/>
          <a:ln>
            <a:noFill/>
          </a:ln>
        </p:spPr>
      </p:pic>
      <p:pic>
        <p:nvPicPr>
          <p:cNvPr id="209" name="Google Shape;209;p30"/>
          <p:cNvPicPr preferRelativeResize="0"/>
          <p:nvPr/>
        </p:nvPicPr>
        <p:blipFill rotWithShape="1">
          <a:blip r:embed="rId5">
            <a:alphaModFix/>
          </a:blip>
          <a:srcRect b="0" l="0" r="0" t="0"/>
          <a:stretch/>
        </p:blipFill>
        <p:spPr>
          <a:xfrm>
            <a:off x="0" y="4563913"/>
            <a:ext cx="1672850" cy="579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nvSpPr>
        <p:spPr>
          <a:xfrm>
            <a:off x="1075200" y="674775"/>
            <a:ext cx="70305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alatino Linotype"/>
                <a:ea typeface="Palatino Linotype"/>
                <a:cs typeface="Palatino Linotype"/>
                <a:sym typeface="Palatino Linotype"/>
              </a:rPr>
              <a:t>Original Process</a:t>
            </a:r>
            <a:r>
              <a:rPr b="1" lang="en" sz="2400">
                <a:solidFill>
                  <a:srgbClr val="000000"/>
                </a:solidFill>
                <a:latin typeface="Palatino Linotype"/>
                <a:ea typeface="Palatino Linotype"/>
                <a:cs typeface="Palatino Linotype"/>
                <a:sym typeface="Palatino Linotype"/>
              </a:rPr>
              <a:t> </a:t>
            </a:r>
            <a:r>
              <a:rPr b="1" lang="en" sz="2400">
                <a:latin typeface="Palatino Linotype"/>
                <a:ea typeface="Palatino Linotype"/>
                <a:cs typeface="Palatino Linotype"/>
                <a:sym typeface="Palatino Linotype"/>
              </a:rPr>
              <a:t>Workflow</a:t>
            </a:r>
            <a:endParaRPr b="1" sz="2400">
              <a:solidFill>
                <a:srgbClr val="000000"/>
              </a:solidFill>
              <a:latin typeface="Palatino Linotype"/>
              <a:ea typeface="Palatino Linotype"/>
              <a:cs typeface="Palatino Linotype"/>
              <a:sym typeface="Palatino Linotype"/>
            </a:endParaRPr>
          </a:p>
        </p:txBody>
      </p:sp>
      <p:sp>
        <p:nvSpPr>
          <p:cNvPr id="215" name="Google Shape;215;p31"/>
          <p:cNvSpPr txBox="1"/>
          <p:nvPr/>
        </p:nvSpPr>
        <p:spPr>
          <a:xfrm>
            <a:off x="6144000" y="48204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p:txBody>
      </p:sp>
      <p:sp>
        <p:nvSpPr>
          <p:cNvPr id="216" name="Google Shape;216;p31"/>
          <p:cNvSpPr txBox="1"/>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454545"/>
                </a:solidFill>
                <a:latin typeface="Nunito"/>
                <a:ea typeface="Nunito"/>
                <a:cs typeface="Nunito"/>
                <a:sym typeface="Nunito"/>
              </a:rPr>
              <a:t>‹#›</a:t>
            </a:fld>
            <a:endParaRPr sz="900">
              <a:solidFill>
                <a:srgbClr val="454545"/>
              </a:solidFill>
              <a:latin typeface="Nunito"/>
              <a:ea typeface="Nunito"/>
              <a:cs typeface="Nunito"/>
              <a:sym typeface="Nunito"/>
            </a:endParaRPr>
          </a:p>
        </p:txBody>
      </p:sp>
      <p:sp>
        <p:nvSpPr>
          <p:cNvPr id="217" name="Google Shape;217;p31"/>
          <p:cNvSpPr txBox="1"/>
          <p:nvPr/>
        </p:nvSpPr>
        <p:spPr>
          <a:xfrm>
            <a:off x="559275" y="717050"/>
            <a:ext cx="5487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a:solidFill>
                <a:srgbClr val="38761D"/>
              </a:solidFill>
            </a:endParaRPr>
          </a:p>
        </p:txBody>
      </p:sp>
      <p:sp>
        <p:nvSpPr>
          <p:cNvPr id="218" name="Google Shape;218;p31"/>
          <p:cNvSpPr txBox="1"/>
          <p:nvPr/>
        </p:nvSpPr>
        <p:spPr>
          <a:xfrm>
            <a:off x="3774375" y="1724100"/>
            <a:ext cx="5289300" cy="1390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FA534"/>
              </a:buClr>
              <a:buSzPts val="1500"/>
              <a:buChar char="-"/>
            </a:pPr>
            <a:r>
              <a:rPr b="1" lang="en" sz="1600">
                <a:solidFill>
                  <a:srgbClr val="000000"/>
                </a:solidFill>
                <a:latin typeface="Palatino Linotype"/>
                <a:ea typeface="Palatino Linotype"/>
                <a:cs typeface="Palatino Linotype"/>
                <a:sym typeface="Palatino Linotype"/>
              </a:rPr>
              <a:t>ARA Chief of Security directs admin at all 13 branches to follow this</a:t>
            </a:r>
            <a:r>
              <a:rPr b="1" lang="en" sz="1600">
                <a:latin typeface="Palatino Linotype"/>
                <a:ea typeface="Palatino Linotype"/>
                <a:cs typeface="Palatino Linotype"/>
                <a:sym typeface="Palatino Linotype"/>
              </a:rPr>
              <a:t> business process:</a:t>
            </a:r>
            <a:endParaRPr b="1" sz="1800" u="sng">
              <a:solidFill>
                <a:srgbClr val="FF0000"/>
              </a:solidFill>
              <a:latin typeface="Palatino Linotype"/>
              <a:ea typeface="Palatino Linotype"/>
              <a:cs typeface="Palatino Linotype"/>
              <a:sym typeface="Palatino Linotype"/>
            </a:endParaRPr>
          </a:p>
        </p:txBody>
      </p:sp>
      <p:pic>
        <p:nvPicPr>
          <p:cNvPr id="219" name="Google Shape;219;p31"/>
          <p:cNvPicPr preferRelativeResize="0"/>
          <p:nvPr/>
        </p:nvPicPr>
        <p:blipFill rotWithShape="1">
          <a:blip r:embed="rId3">
            <a:alphaModFix/>
          </a:blip>
          <a:srcRect b="0" l="0" r="0" t="0"/>
          <a:stretch/>
        </p:blipFill>
        <p:spPr>
          <a:xfrm>
            <a:off x="5331028" y="6"/>
            <a:ext cx="1672856" cy="659288"/>
          </a:xfrm>
          <a:prstGeom prst="rect">
            <a:avLst/>
          </a:prstGeom>
          <a:noFill/>
          <a:ln>
            <a:noFill/>
          </a:ln>
          <a:effectLst>
            <a:outerShdw blurRad="57150" rotWithShape="0" algn="bl" dir="5400000" dist="19050">
              <a:srgbClr val="000000">
                <a:alpha val="50000"/>
              </a:srgbClr>
            </a:outerShdw>
          </a:effectLst>
        </p:spPr>
      </p:pic>
      <p:pic>
        <p:nvPicPr>
          <p:cNvPr id="220" name="Google Shape;220;p31"/>
          <p:cNvPicPr preferRelativeResize="0"/>
          <p:nvPr/>
        </p:nvPicPr>
        <p:blipFill>
          <a:blip r:embed="rId4">
            <a:alphaModFix/>
          </a:blip>
          <a:stretch>
            <a:fillRect/>
          </a:stretch>
        </p:blipFill>
        <p:spPr>
          <a:xfrm>
            <a:off x="3774538" y="2539346"/>
            <a:ext cx="5289425" cy="1755875"/>
          </a:xfrm>
          <a:prstGeom prst="rect">
            <a:avLst/>
          </a:prstGeom>
          <a:noFill/>
          <a:ln>
            <a:noFill/>
          </a:ln>
          <a:effectLst>
            <a:outerShdw blurRad="57150" rotWithShape="0" algn="bl" dir="5400000" dist="19050">
              <a:srgbClr val="000000">
                <a:alpha val="50000"/>
              </a:srgbClr>
            </a:outerShdw>
          </a:effectLst>
        </p:spPr>
      </p:pic>
      <p:sp>
        <p:nvSpPr>
          <p:cNvPr id="221" name="Google Shape;221;p31"/>
          <p:cNvSpPr txBox="1"/>
          <p:nvPr/>
        </p:nvSpPr>
        <p:spPr>
          <a:xfrm>
            <a:off x="1075200" y="401475"/>
            <a:ext cx="31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Palatino Linotype"/>
                <a:ea typeface="Palatino Linotype"/>
                <a:cs typeface="Palatino Linotype"/>
                <a:sym typeface="Palatino Linotype"/>
              </a:rPr>
              <a:t>Original Business Process</a:t>
            </a:r>
            <a:endParaRPr b="1" i="1">
              <a:latin typeface="Palatino Linotype"/>
              <a:ea typeface="Palatino Linotype"/>
              <a:cs typeface="Palatino Linotype"/>
              <a:sym typeface="Palatino Linotype"/>
            </a:endParaRPr>
          </a:p>
        </p:txBody>
      </p:sp>
      <p:pic>
        <p:nvPicPr>
          <p:cNvPr id="222" name="Google Shape;222;p31"/>
          <p:cNvPicPr preferRelativeResize="0"/>
          <p:nvPr/>
        </p:nvPicPr>
        <p:blipFill>
          <a:blip r:embed="rId5">
            <a:alphaModFix/>
          </a:blip>
          <a:stretch>
            <a:fillRect/>
          </a:stretch>
        </p:blipFill>
        <p:spPr>
          <a:xfrm>
            <a:off x="7613825" y="0"/>
            <a:ext cx="1385931" cy="1390425"/>
          </a:xfrm>
          <a:prstGeom prst="rect">
            <a:avLst/>
          </a:prstGeom>
          <a:noFill/>
          <a:ln>
            <a:noFill/>
          </a:ln>
        </p:spPr>
      </p:pic>
      <p:sp>
        <p:nvSpPr>
          <p:cNvPr id="223" name="Google Shape;223;p31"/>
          <p:cNvSpPr txBox="1"/>
          <p:nvPr/>
        </p:nvSpPr>
        <p:spPr>
          <a:xfrm>
            <a:off x="-67800" y="1542825"/>
            <a:ext cx="3918600" cy="2541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Char char="-"/>
            </a:pPr>
            <a:r>
              <a:rPr b="1" i="1" lang="en" sz="1800">
                <a:latin typeface="Palatino Linotype"/>
                <a:ea typeface="Palatino Linotype"/>
                <a:cs typeface="Palatino Linotype"/>
                <a:sym typeface="Palatino Linotype"/>
              </a:rPr>
              <a:t>Auditing for:</a:t>
            </a:r>
            <a:r>
              <a:rPr lang="en" sz="1800">
                <a:latin typeface="Palatino Linotype"/>
                <a:ea typeface="Palatino Linotype"/>
                <a:cs typeface="Palatino Linotype"/>
                <a:sym typeface="Palatino Linotype"/>
              </a:rPr>
              <a:t> CMMC Level 2 Compliance</a:t>
            </a:r>
            <a:endParaRPr sz="1800">
              <a:latin typeface="Palatino Linotype"/>
              <a:ea typeface="Palatino Linotype"/>
              <a:cs typeface="Palatino Linotype"/>
              <a:sym typeface="Palatino Linotype"/>
            </a:endParaRPr>
          </a:p>
          <a:p>
            <a:pPr indent="-311150" lvl="0" marL="457200" rtl="0" algn="l">
              <a:lnSpc>
                <a:spcPct val="115000"/>
              </a:lnSpc>
              <a:spcBef>
                <a:spcPts val="0"/>
              </a:spcBef>
              <a:spcAft>
                <a:spcPts val="0"/>
              </a:spcAft>
              <a:buClr>
                <a:srgbClr val="000000"/>
              </a:buClr>
              <a:buSzPts val="1300"/>
              <a:buChar char="-"/>
            </a:pPr>
            <a:r>
              <a:rPr b="1" i="1" lang="en" sz="1800">
                <a:latin typeface="Palatino Linotype"/>
                <a:ea typeface="Palatino Linotype"/>
                <a:cs typeface="Palatino Linotype"/>
                <a:sym typeface="Palatino Linotype"/>
              </a:rPr>
              <a:t>Time required to conduct manual audit:</a:t>
            </a:r>
            <a:r>
              <a:rPr lang="en" sz="1800">
                <a:latin typeface="Palatino Linotype"/>
                <a:ea typeface="Palatino Linotype"/>
                <a:cs typeface="Palatino Linotype"/>
                <a:sym typeface="Palatino Linotype"/>
              </a:rPr>
              <a:t> 10 to 30 hours </a:t>
            </a:r>
            <a:endParaRPr sz="1800">
              <a:latin typeface="Palatino Linotype"/>
              <a:ea typeface="Palatino Linotype"/>
              <a:cs typeface="Palatino Linotype"/>
              <a:sym typeface="Palatino Linotype"/>
            </a:endParaRPr>
          </a:p>
          <a:p>
            <a:pPr indent="-342900" lvl="0" marL="457200" rtl="0" algn="l">
              <a:lnSpc>
                <a:spcPct val="115000"/>
              </a:lnSpc>
              <a:spcBef>
                <a:spcPts val="0"/>
              </a:spcBef>
              <a:spcAft>
                <a:spcPts val="0"/>
              </a:spcAft>
              <a:buClr>
                <a:srgbClr val="5FA534"/>
              </a:buClr>
              <a:buSzPts val="1800"/>
              <a:buFont typeface="Palatino Linotype"/>
              <a:buChar char="-"/>
            </a:pPr>
            <a:r>
              <a:rPr b="1" i="1" lang="en" sz="1800">
                <a:latin typeface="Palatino Linotype"/>
                <a:ea typeface="Palatino Linotype"/>
                <a:cs typeface="Palatino Linotype"/>
                <a:sym typeface="Palatino Linotype"/>
              </a:rPr>
              <a:t>Frequency of audits:</a:t>
            </a:r>
            <a:r>
              <a:rPr lang="en" sz="1800">
                <a:latin typeface="Palatino Linotype"/>
                <a:ea typeface="Palatino Linotype"/>
                <a:cs typeface="Palatino Linotype"/>
                <a:sym typeface="Palatino Linotype"/>
              </a:rPr>
              <a:t> Monthly </a:t>
            </a:r>
            <a:endParaRPr sz="1800">
              <a:latin typeface="Palatino Linotype"/>
              <a:ea typeface="Palatino Linotype"/>
              <a:cs typeface="Palatino Linotype"/>
              <a:sym typeface="Palatino Linotype"/>
            </a:endParaRPr>
          </a:p>
          <a:p>
            <a:pPr indent="-342900" lvl="0" marL="457200" rtl="0" algn="l">
              <a:lnSpc>
                <a:spcPct val="115000"/>
              </a:lnSpc>
              <a:spcBef>
                <a:spcPts val="0"/>
              </a:spcBef>
              <a:spcAft>
                <a:spcPts val="0"/>
              </a:spcAft>
              <a:buClr>
                <a:srgbClr val="000000"/>
              </a:buClr>
              <a:buSzPts val="1800"/>
              <a:buFont typeface="Palatino Linotype"/>
              <a:buChar char="-"/>
            </a:pPr>
            <a:r>
              <a:rPr b="1" i="1" lang="en" sz="1800">
                <a:latin typeface="Palatino Linotype"/>
                <a:ea typeface="Palatino Linotype"/>
                <a:cs typeface="Palatino Linotype"/>
                <a:sym typeface="Palatino Linotype"/>
              </a:rPr>
              <a:t>Salary for IT Admin to conduct audit:</a:t>
            </a:r>
            <a:r>
              <a:rPr lang="en" sz="1800">
                <a:latin typeface="Palatino Linotype"/>
                <a:ea typeface="Palatino Linotype"/>
                <a:cs typeface="Palatino Linotype"/>
                <a:sym typeface="Palatino Linotype"/>
              </a:rPr>
              <a:t> $83,510 per year * 2 Admins = $167,020 per year*</a:t>
            </a:r>
            <a:endParaRPr sz="1800">
              <a:latin typeface="Palatino Linotype"/>
              <a:ea typeface="Palatino Linotype"/>
              <a:cs typeface="Palatino Linotype"/>
              <a:sym typeface="Palatino Linotype"/>
            </a:endParaRPr>
          </a:p>
        </p:txBody>
      </p:sp>
      <p:sp>
        <p:nvSpPr>
          <p:cNvPr id="224" name="Google Shape;224;p31"/>
          <p:cNvSpPr txBox="1"/>
          <p:nvPr/>
        </p:nvSpPr>
        <p:spPr>
          <a:xfrm>
            <a:off x="389400" y="1315875"/>
            <a:ext cx="31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u="sng">
                <a:latin typeface="Palatino Linotype"/>
                <a:ea typeface="Palatino Linotype"/>
                <a:cs typeface="Palatino Linotype"/>
                <a:sym typeface="Palatino Linotype"/>
              </a:rPr>
              <a:t>Quantification</a:t>
            </a:r>
            <a:endParaRPr b="1" i="1" u="sng">
              <a:latin typeface="Palatino Linotype"/>
              <a:ea typeface="Palatino Linotype"/>
              <a:cs typeface="Palatino Linotype"/>
              <a:sym typeface="Palatino Linotyp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nvSpPr>
        <p:spPr>
          <a:xfrm>
            <a:off x="1075200" y="674775"/>
            <a:ext cx="70305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alatino Linotype"/>
                <a:ea typeface="Palatino Linotype"/>
                <a:cs typeface="Palatino Linotype"/>
                <a:sym typeface="Palatino Linotype"/>
              </a:rPr>
              <a:t> Business Case for Change for </a:t>
            </a:r>
            <a:endParaRPr b="1" sz="2400">
              <a:latin typeface="Palatino Linotype"/>
              <a:ea typeface="Palatino Linotype"/>
              <a:cs typeface="Palatino Linotype"/>
              <a:sym typeface="Palatino Linotype"/>
            </a:endParaRPr>
          </a:p>
          <a:p>
            <a:pPr indent="0" lvl="0" marL="0" rtl="0" algn="l">
              <a:spcBef>
                <a:spcPts val="0"/>
              </a:spcBef>
              <a:spcAft>
                <a:spcPts val="0"/>
              </a:spcAft>
              <a:buNone/>
            </a:pPr>
            <a:r>
              <a:rPr b="1" lang="en" sz="2400">
                <a:latin typeface="Palatino Linotype"/>
                <a:ea typeface="Palatino Linotype"/>
                <a:cs typeface="Palatino Linotype"/>
                <a:sym typeface="Palatino Linotype"/>
              </a:rPr>
              <a:t>Automated Auditing System</a:t>
            </a:r>
            <a:endParaRPr b="1" sz="2400">
              <a:latin typeface="Palatino Linotype"/>
              <a:ea typeface="Palatino Linotype"/>
              <a:cs typeface="Palatino Linotype"/>
              <a:sym typeface="Palatino Linotype"/>
            </a:endParaRPr>
          </a:p>
        </p:txBody>
      </p:sp>
      <p:sp>
        <p:nvSpPr>
          <p:cNvPr id="230" name="Google Shape;230;p32"/>
          <p:cNvSpPr txBox="1"/>
          <p:nvPr/>
        </p:nvSpPr>
        <p:spPr>
          <a:xfrm>
            <a:off x="6144000" y="48204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p:txBody>
      </p:sp>
      <p:sp>
        <p:nvSpPr>
          <p:cNvPr id="231" name="Google Shape;231;p32"/>
          <p:cNvSpPr txBox="1"/>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454545"/>
                </a:solidFill>
                <a:latin typeface="Nunito"/>
                <a:ea typeface="Nunito"/>
                <a:cs typeface="Nunito"/>
                <a:sym typeface="Nunito"/>
              </a:rPr>
              <a:t>‹#›</a:t>
            </a:fld>
            <a:endParaRPr sz="900">
              <a:solidFill>
                <a:srgbClr val="454545"/>
              </a:solidFill>
              <a:latin typeface="Nunito"/>
              <a:ea typeface="Nunito"/>
              <a:cs typeface="Nunito"/>
              <a:sym typeface="Nunito"/>
            </a:endParaRPr>
          </a:p>
        </p:txBody>
      </p:sp>
      <p:sp>
        <p:nvSpPr>
          <p:cNvPr id="232" name="Google Shape;232;p32"/>
          <p:cNvSpPr txBox="1"/>
          <p:nvPr>
            <p:ph idx="1" type="body"/>
          </p:nvPr>
        </p:nvSpPr>
        <p:spPr>
          <a:xfrm>
            <a:off x="1247600" y="1736525"/>
            <a:ext cx="7533900" cy="254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AutoNum type="arabicPeriod"/>
            </a:pPr>
            <a:r>
              <a:rPr b="1" lang="en" sz="1500">
                <a:solidFill>
                  <a:srgbClr val="000000"/>
                </a:solidFill>
              </a:rPr>
              <a:t>Important future &amp; current contracts will require CMMC Level 3 and up</a:t>
            </a:r>
            <a:endParaRPr b="1" sz="1500">
              <a:solidFill>
                <a:srgbClr val="000000"/>
              </a:solidFill>
            </a:endParaRPr>
          </a:p>
          <a:p>
            <a:pPr indent="-304800" lvl="1" marL="914400" rtl="0" algn="l">
              <a:spcBef>
                <a:spcPts val="0"/>
              </a:spcBef>
              <a:spcAft>
                <a:spcPts val="0"/>
              </a:spcAft>
              <a:buClr>
                <a:srgbClr val="38761D"/>
              </a:buClr>
              <a:buSzPts val="1200"/>
              <a:buAutoNum type="alphaLcPeriod"/>
            </a:pPr>
            <a:r>
              <a:rPr lang="en" sz="1500">
                <a:solidFill>
                  <a:srgbClr val="38761D"/>
                </a:solidFill>
              </a:rPr>
              <a:t>Could be required for between 10-30% of new contracts in next 2-5 years</a:t>
            </a:r>
            <a:endParaRPr sz="1500">
              <a:solidFill>
                <a:srgbClr val="38761D"/>
              </a:solidFill>
            </a:endParaRPr>
          </a:p>
          <a:p>
            <a:pPr indent="0" lvl="0" marL="914400" rtl="0" algn="l">
              <a:spcBef>
                <a:spcPts val="0"/>
              </a:spcBef>
              <a:spcAft>
                <a:spcPts val="0"/>
              </a:spcAft>
              <a:buNone/>
            </a:pPr>
            <a:r>
              <a:t/>
            </a:r>
            <a:endParaRPr sz="1500">
              <a:solidFill>
                <a:srgbClr val="38761D"/>
              </a:solidFill>
            </a:endParaRPr>
          </a:p>
          <a:p>
            <a:pPr indent="-317500" lvl="0" marL="457200" rtl="0" algn="l">
              <a:spcBef>
                <a:spcPts val="0"/>
              </a:spcBef>
              <a:spcAft>
                <a:spcPts val="0"/>
              </a:spcAft>
              <a:buClr>
                <a:srgbClr val="000000"/>
              </a:buClr>
              <a:buSzPts val="1400"/>
              <a:buAutoNum type="arabicPeriod"/>
            </a:pPr>
            <a:r>
              <a:rPr b="1" lang="en" sz="1500">
                <a:solidFill>
                  <a:srgbClr val="000000"/>
                </a:solidFill>
              </a:rPr>
              <a:t>Reduce the hours needed to audit ARA’s servers across all 13 divisions</a:t>
            </a:r>
            <a:endParaRPr b="1" sz="1500">
              <a:solidFill>
                <a:srgbClr val="000000"/>
              </a:solidFill>
            </a:endParaRPr>
          </a:p>
          <a:p>
            <a:pPr indent="-304800" lvl="1" marL="914400" rtl="0" algn="l">
              <a:spcBef>
                <a:spcPts val="0"/>
              </a:spcBef>
              <a:spcAft>
                <a:spcPts val="0"/>
              </a:spcAft>
              <a:buClr>
                <a:srgbClr val="38761D"/>
              </a:buClr>
              <a:buSzPts val="1200"/>
              <a:buAutoNum type="alphaLcPeriod"/>
            </a:pPr>
            <a:r>
              <a:rPr lang="en" sz="1500">
                <a:solidFill>
                  <a:srgbClr val="38761D"/>
                </a:solidFill>
              </a:rPr>
              <a:t>Can take days and even weeks</a:t>
            </a:r>
            <a:endParaRPr sz="1500">
              <a:solidFill>
                <a:srgbClr val="38761D"/>
              </a:solidFill>
            </a:endParaRPr>
          </a:p>
          <a:p>
            <a:pPr indent="-304800" lvl="1" marL="914400" rtl="0" algn="l">
              <a:spcBef>
                <a:spcPts val="0"/>
              </a:spcBef>
              <a:spcAft>
                <a:spcPts val="0"/>
              </a:spcAft>
              <a:buClr>
                <a:srgbClr val="38761D"/>
              </a:buClr>
              <a:buSzPts val="1200"/>
              <a:buAutoNum type="alphaLcPeriod"/>
            </a:pPr>
            <a:r>
              <a:rPr lang="en" sz="1500">
                <a:solidFill>
                  <a:srgbClr val="38761D"/>
                </a:solidFill>
              </a:rPr>
              <a:t>Automated audits could be conducted daily</a:t>
            </a:r>
            <a:endParaRPr sz="1500">
              <a:solidFill>
                <a:srgbClr val="38761D"/>
              </a:solidFill>
            </a:endParaRPr>
          </a:p>
          <a:p>
            <a:pPr indent="0" lvl="0" marL="914400" rtl="0" algn="l">
              <a:spcBef>
                <a:spcPts val="0"/>
              </a:spcBef>
              <a:spcAft>
                <a:spcPts val="0"/>
              </a:spcAft>
              <a:buNone/>
            </a:pPr>
            <a:r>
              <a:t/>
            </a:r>
            <a:endParaRPr sz="1500">
              <a:solidFill>
                <a:srgbClr val="38761D"/>
              </a:solidFill>
            </a:endParaRPr>
          </a:p>
          <a:p>
            <a:pPr indent="-317500" lvl="0" marL="457200" rtl="0" algn="l">
              <a:spcBef>
                <a:spcPts val="0"/>
              </a:spcBef>
              <a:spcAft>
                <a:spcPts val="0"/>
              </a:spcAft>
              <a:buClr>
                <a:srgbClr val="000000"/>
              </a:buClr>
              <a:buSzPts val="1400"/>
              <a:buAutoNum type="arabicPeriod"/>
            </a:pPr>
            <a:r>
              <a:rPr b="1" lang="en" sz="1500">
                <a:solidFill>
                  <a:srgbClr val="000000"/>
                </a:solidFill>
              </a:rPr>
              <a:t>Increase confidence in information stored within Active Directory Servers</a:t>
            </a:r>
            <a:endParaRPr b="1" sz="1500">
              <a:solidFill>
                <a:srgbClr val="000000"/>
              </a:solidFill>
            </a:endParaRPr>
          </a:p>
          <a:p>
            <a:pPr indent="-304800" lvl="1" marL="914400" rtl="0" algn="l">
              <a:spcBef>
                <a:spcPts val="0"/>
              </a:spcBef>
              <a:spcAft>
                <a:spcPts val="0"/>
              </a:spcAft>
              <a:buClr>
                <a:srgbClr val="38761D"/>
              </a:buClr>
              <a:buSzPts val="1200"/>
              <a:buAutoNum type="alphaLcPeriod"/>
            </a:pPr>
            <a:r>
              <a:rPr lang="en" sz="1500">
                <a:solidFill>
                  <a:srgbClr val="38761D"/>
                </a:solidFill>
              </a:rPr>
              <a:t>For both ARA and Gov. Clients (DoD, DHS, etc.)</a:t>
            </a:r>
            <a:endParaRPr sz="1500">
              <a:solidFill>
                <a:srgbClr val="38761D"/>
              </a:solidFill>
            </a:endParaRPr>
          </a:p>
        </p:txBody>
      </p:sp>
      <p:sp>
        <p:nvSpPr>
          <p:cNvPr id="233" name="Google Shape;233;p3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234" name="Google Shape;234;p32"/>
          <p:cNvPicPr preferRelativeResize="0"/>
          <p:nvPr/>
        </p:nvPicPr>
        <p:blipFill rotWithShape="1">
          <a:blip r:embed="rId3">
            <a:alphaModFix/>
          </a:blip>
          <a:srcRect b="0" l="0" r="0" t="0"/>
          <a:stretch/>
        </p:blipFill>
        <p:spPr>
          <a:xfrm>
            <a:off x="5407853" y="73256"/>
            <a:ext cx="1672856" cy="659288"/>
          </a:xfrm>
          <a:prstGeom prst="rect">
            <a:avLst/>
          </a:prstGeom>
          <a:noFill/>
          <a:ln>
            <a:noFill/>
          </a:ln>
        </p:spPr>
      </p:pic>
      <p:sp>
        <p:nvSpPr>
          <p:cNvPr id="235" name="Google Shape;235;p32"/>
          <p:cNvSpPr txBox="1"/>
          <p:nvPr/>
        </p:nvSpPr>
        <p:spPr>
          <a:xfrm>
            <a:off x="609600" y="732550"/>
            <a:ext cx="4656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fld id="{00000000-1234-1234-1234-123412341234}" type="slidenum">
              <a:rPr lang="en" sz="2100">
                <a:solidFill>
                  <a:srgbClr val="38761D"/>
                </a:solidFill>
                <a:latin typeface="Palatino Linotype"/>
                <a:ea typeface="Palatino Linotype"/>
                <a:cs typeface="Palatino Linotype"/>
                <a:sym typeface="Palatino Linotype"/>
              </a:rPr>
              <a:t>‹#›</a:t>
            </a:fld>
            <a:endParaRPr/>
          </a:p>
        </p:txBody>
      </p:sp>
      <p:sp>
        <p:nvSpPr>
          <p:cNvPr id="236" name="Google Shape;236;p32"/>
          <p:cNvSpPr txBox="1"/>
          <p:nvPr/>
        </p:nvSpPr>
        <p:spPr>
          <a:xfrm>
            <a:off x="1075200" y="401475"/>
            <a:ext cx="31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Palatino Linotype"/>
                <a:ea typeface="Palatino Linotype"/>
                <a:cs typeface="Palatino Linotype"/>
                <a:sym typeface="Palatino Linotype"/>
              </a:rPr>
              <a:t>Original Business Process</a:t>
            </a:r>
            <a:endParaRPr b="1" i="1">
              <a:latin typeface="Palatino Linotype"/>
              <a:ea typeface="Palatino Linotype"/>
              <a:cs typeface="Palatino Linotype"/>
              <a:sym typeface="Palatino Linotype"/>
            </a:endParaRPr>
          </a:p>
        </p:txBody>
      </p:sp>
      <p:pic>
        <p:nvPicPr>
          <p:cNvPr id="237" name="Google Shape;237;p32"/>
          <p:cNvPicPr preferRelativeResize="0"/>
          <p:nvPr/>
        </p:nvPicPr>
        <p:blipFill>
          <a:blip r:embed="rId4">
            <a:alphaModFix/>
          </a:blip>
          <a:stretch>
            <a:fillRect/>
          </a:stretch>
        </p:blipFill>
        <p:spPr>
          <a:xfrm>
            <a:off x="7465625" y="0"/>
            <a:ext cx="1534125" cy="1539105"/>
          </a:xfrm>
          <a:prstGeom prst="rect">
            <a:avLst/>
          </a:prstGeom>
          <a:noFill/>
          <a:ln>
            <a:noFill/>
          </a:ln>
        </p:spPr>
      </p:pic>
      <p:pic>
        <p:nvPicPr>
          <p:cNvPr id="238" name="Google Shape;238;p32"/>
          <p:cNvPicPr preferRelativeResize="0"/>
          <p:nvPr/>
        </p:nvPicPr>
        <p:blipFill>
          <a:blip r:embed="rId5">
            <a:alphaModFix/>
          </a:blip>
          <a:stretch>
            <a:fillRect/>
          </a:stretch>
        </p:blipFill>
        <p:spPr>
          <a:xfrm>
            <a:off x="152375" y="3727424"/>
            <a:ext cx="960676" cy="720501"/>
          </a:xfrm>
          <a:prstGeom prst="rect">
            <a:avLst/>
          </a:prstGeom>
          <a:noFill/>
          <a:ln>
            <a:noFill/>
          </a:ln>
        </p:spPr>
      </p:pic>
      <p:pic>
        <p:nvPicPr>
          <p:cNvPr id="239" name="Google Shape;239;p32"/>
          <p:cNvPicPr preferRelativeResize="0"/>
          <p:nvPr/>
        </p:nvPicPr>
        <p:blipFill>
          <a:blip r:embed="rId6">
            <a:alphaModFix/>
          </a:blip>
          <a:stretch>
            <a:fillRect/>
          </a:stretch>
        </p:blipFill>
        <p:spPr>
          <a:xfrm>
            <a:off x="46675" y="2855000"/>
            <a:ext cx="1172083" cy="659300"/>
          </a:xfrm>
          <a:prstGeom prst="rect">
            <a:avLst/>
          </a:prstGeom>
          <a:noFill/>
          <a:ln>
            <a:noFill/>
          </a:ln>
        </p:spPr>
      </p:pic>
      <p:pic>
        <p:nvPicPr>
          <p:cNvPr id="240" name="Google Shape;240;p32"/>
          <p:cNvPicPr preferRelativeResize="0"/>
          <p:nvPr/>
        </p:nvPicPr>
        <p:blipFill>
          <a:blip r:embed="rId7">
            <a:alphaModFix/>
          </a:blip>
          <a:stretch>
            <a:fillRect/>
          </a:stretch>
        </p:blipFill>
        <p:spPr>
          <a:xfrm>
            <a:off x="190224" y="1791688"/>
            <a:ext cx="884966" cy="945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nvSpPr>
        <p:spPr>
          <a:xfrm>
            <a:off x="1075200" y="674775"/>
            <a:ext cx="70305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alatino Linotype"/>
                <a:ea typeface="Palatino Linotype"/>
                <a:cs typeface="Palatino Linotype"/>
                <a:sym typeface="Palatino Linotype"/>
              </a:rPr>
              <a:t>Solution Implementation Challenges</a:t>
            </a:r>
            <a:endParaRPr b="1" sz="2400">
              <a:latin typeface="Palatino Linotype"/>
              <a:ea typeface="Palatino Linotype"/>
              <a:cs typeface="Palatino Linotype"/>
              <a:sym typeface="Palatino Linotype"/>
            </a:endParaRPr>
          </a:p>
        </p:txBody>
      </p:sp>
      <p:sp>
        <p:nvSpPr>
          <p:cNvPr id="246" name="Google Shape;246;p33"/>
          <p:cNvSpPr txBox="1"/>
          <p:nvPr/>
        </p:nvSpPr>
        <p:spPr>
          <a:xfrm>
            <a:off x="6144000" y="4820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7" name="Google Shape;247;p33"/>
          <p:cNvSpPr txBox="1"/>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454545"/>
                </a:solidFill>
                <a:latin typeface="Nunito"/>
                <a:ea typeface="Nunito"/>
                <a:cs typeface="Nunito"/>
                <a:sym typeface="Nunito"/>
              </a:rPr>
              <a:t>‹#›</a:t>
            </a:fld>
            <a:endParaRPr sz="900">
              <a:solidFill>
                <a:srgbClr val="454545"/>
              </a:solidFill>
              <a:latin typeface="Nunito"/>
              <a:ea typeface="Nunito"/>
              <a:cs typeface="Nunito"/>
              <a:sym typeface="Nunito"/>
            </a:endParaRPr>
          </a:p>
        </p:txBody>
      </p:sp>
      <p:sp>
        <p:nvSpPr>
          <p:cNvPr id="248" name="Google Shape;248;p33"/>
          <p:cNvSpPr txBox="1"/>
          <p:nvPr/>
        </p:nvSpPr>
        <p:spPr>
          <a:xfrm>
            <a:off x="559275" y="717050"/>
            <a:ext cx="5487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5FA534"/>
                </a:solidFill>
                <a:latin typeface="Palatino Linotype"/>
                <a:ea typeface="Palatino Linotype"/>
                <a:cs typeface="Palatino Linotype"/>
                <a:sym typeface="Palatino Linotype"/>
              </a:rPr>
              <a:t>‹#›</a:t>
            </a:fld>
            <a:endParaRPr/>
          </a:p>
        </p:txBody>
      </p:sp>
      <p:sp>
        <p:nvSpPr>
          <p:cNvPr id="249" name="Google Shape;249;p33"/>
          <p:cNvSpPr txBox="1"/>
          <p:nvPr/>
        </p:nvSpPr>
        <p:spPr>
          <a:xfrm>
            <a:off x="6144000" y="477222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p:txBody>
      </p:sp>
      <p:sp>
        <p:nvSpPr>
          <p:cNvPr id="250" name="Google Shape;250;p33"/>
          <p:cNvSpPr txBox="1"/>
          <p:nvPr/>
        </p:nvSpPr>
        <p:spPr>
          <a:xfrm>
            <a:off x="-809754" y="45752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900">
              <a:solidFill>
                <a:srgbClr val="454545"/>
              </a:solidFill>
              <a:latin typeface="Nunito"/>
              <a:ea typeface="Nunito"/>
              <a:cs typeface="Nunito"/>
              <a:sym typeface="Nunito"/>
            </a:endParaRPr>
          </a:p>
        </p:txBody>
      </p:sp>
      <p:sp>
        <p:nvSpPr>
          <p:cNvPr id="251" name="Google Shape;251;p33"/>
          <p:cNvSpPr txBox="1"/>
          <p:nvPr/>
        </p:nvSpPr>
        <p:spPr>
          <a:xfrm>
            <a:off x="559275" y="717050"/>
            <a:ext cx="5487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a:solidFill>
                <a:srgbClr val="38761D"/>
              </a:solidFill>
            </a:endParaRPr>
          </a:p>
        </p:txBody>
      </p:sp>
      <p:pic>
        <p:nvPicPr>
          <p:cNvPr id="252" name="Google Shape;252;p33"/>
          <p:cNvPicPr preferRelativeResize="0"/>
          <p:nvPr/>
        </p:nvPicPr>
        <p:blipFill rotWithShape="1">
          <a:blip r:embed="rId3">
            <a:alphaModFix/>
          </a:blip>
          <a:srcRect b="0" l="0" r="0" t="0"/>
          <a:stretch/>
        </p:blipFill>
        <p:spPr>
          <a:xfrm>
            <a:off x="4978503" y="6"/>
            <a:ext cx="1672856" cy="659288"/>
          </a:xfrm>
          <a:prstGeom prst="rect">
            <a:avLst/>
          </a:prstGeom>
          <a:noFill/>
          <a:ln>
            <a:noFill/>
          </a:ln>
          <a:effectLst>
            <a:outerShdw blurRad="57150" rotWithShape="0" algn="bl" dir="5400000" dist="19050">
              <a:srgbClr val="000000">
                <a:alpha val="50000"/>
              </a:srgbClr>
            </a:outerShdw>
          </a:effectLst>
        </p:spPr>
      </p:pic>
      <p:sp>
        <p:nvSpPr>
          <p:cNvPr id="253" name="Google Shape;253;p33"/>
          <p:cNvSpPr txBox="1"/>
          <p:nvPr/>
        </p:nvSpPr>
        <p:spPr>
          <a:xfrm>
            <a:off x="1075200" y="401475"/>
            <a:ext cx="31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Palatino Linotype"/>
                <a:ea typeface="Palatino Linotype"/>
                <a:cs typeface="Palatino Linotype"/>
                <a:sym typeface="Palatino Linotype"/>
              </a:rPr>
              <a:t>Original Business Process</a:t>
            </a:r>
            <a:endParaRPr b="1" i="1">
              <a:latin typeface="Palatino Linotype"/>
              <a:ea typeface="Palatino Linotype"/>
              <a:cs typeface="Palatino Linotype"/>
              <a:sym typeface="Palatino Linotype"/>
            </a:endParaRPr>
          </a:p>
        </p:txBody>
      </p:sp>
      <p:sp>
        <p:nvSpPr>
          <p:cNvPr id="254" name="Google Shape;254;p33"/>
          <p:cNvSpPr txBox="1"/>
          <p:nvPr/>
        </p:nvSpPr>
        <p:spPr>
          <a:xfrm>
            <a:off x="1151400" y="1161825"/>
            <a:ext cx="7695900" cy="2541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Palatino Linotype"/>
              <a:buChar char="-"/>
            </a:pPr>
            <a:r>
              <a:rPr lang="en" sz="1800">
                <a:solidFill>
                  <a:schemeClr val="dk1"/>
                </a:solidFill>
                <a:latin typeface="Palatino Linotype"/>
                <a:ea typeface="Palatino Linotype"/>
                <a:cs typeface="Palatino Linotype"/>
                <a:sym typeface="Palatino Linotype"/>
              </a:rPr>
              <a:t>Fully remote contact with client</a:t>
            </a:r>
            <a:endParaRPr sz="1800">
              <a:solidFill>
                <a:schemeClr val="dk1"/>
              </a:solidFill>
              <a:latin typeface="Palatino Linotype"/>
              <a:ea typeface="Palatino Linotype"/>
              <a:cs typeface="Palatino Linotype"/>
              <a:sym typeface="Palatino Linotype"/>
            </a:endParaRPr>
          </a:p>
          <a:p>
            <a:pPr indent="-342900" lvl="0" marL="457200" rtl="0" algn="l">
              <a:lnSpc>
                <a:spcPct val="150000"/>
              </a:lnSpc>
              <a:spcBef>
                <a:spcPts val="0"/>
              </a:spcBef>
              <a:spcAft>
                <a:spcPts val="0"/>
              </a:spcAft>
              <a:buClr>
                <a:srgbClr val="000000"/>
              </a:buClr>
              <a:buSzPts val="1800"/>
              <a:buFont typeface="Palatino Linotype"/>
              <a:buChar char="-"/>
            </a:pPr>
            <a:r>
              <a:rPr lang="en" sz="1800">
                <a:solidFill>
                  <a:schemeClr val="dk1"/>
                </a:solidFill>
                <a:latin typeface="Palatino Linotype"/>
                <a:ea typeface="Palatino Linotype"/>
                <a:cs typeface="Palatino Linotype"/>
                <a:sym typeface="Palatino Linotype"/>
              </a:rPr>
              <a:t>No access to client AD servers or client network</a:t>
            </a:r>
            <a:endParaRPr sz="1800">
              <a:solidFill>
                <a:schemeClr val="dk1"/>
              </a:solidFill>
              <a:latin typeface="Palatino Linotype"/>
              <a:ea typeface="Palatino Linotype"/>
              <a:cs typeface="Palatino Linotype"/>
              <a:sym typeface="Palatino Linotype"/>
            </a:endParaRPr>
          </a:p>
          <a:p>
            <a:pPr indent="-342900" lvl="0" marL="457200" rtl="0" algn="l">
              <a:lnSpc>
                <a:spcPct val="150000"/>
              </a:lnSpc>
              <a:spcBef>
                <a:spcPts val="0"/>
              </a:spcBef>
              <a:spcAft>
                <a:spcPts val="0"/>
              </a:spcAft>
              <a:buClr>
                <a:srgbClr val="000000"/>
              </a:buClr>
              <a:buSzPts val="1800"/>
              <a:buFont typeface="Palatino Linotype"/>
              <a:buChar char="-"/>
            </a:pPr>
            <a:r>
              <a:rPr lang="en" sz="1800">
                <a:solidFill>
                  <a:schemeClr val="dk1"/>
                </a:solidFill>
                <a:latin typeface="Palatino Linotype"/>
                <a:ea typeface="Palatino Linotype"/>
                <a:cs typeface="Palatino Linotype"/>
                <a:sym typeface="Palatino Linotype"/>
              </a:rPr>
              <a:t>Implementation must be done through client and not directly</a:t>
            </a:r>
            <a:endParaRPr sz="1800">
              <a:solidFill>
                <a:schemeClr val="dk1"/>
              </a:solidFill>
              <a:latin typeface="Palatino Linotype"/>
              <a:ea typeface="Palatino Linotype"/>
              <a:cs typeface="Palatino Linotype"/>
              <a:sym typeface="Palatino Linotype"/>
            </a:endParaRPr>
          </a:p>
          <a:p>
            <a:pPr indent="-342900" lvl="0" marL="457200" rtl="0" algn="l">
              <a:lnSpc>
                <a:spcPct val="150000"/>
              </a:lnSpc>
              <a:spcBef>
                <a:spcPts val="0"/>
              </a:spcBef>
              <a:spcAft>
                <a:spcPts val="0"/>
              </a:spcAft>
              <a:buClr>
                <a:srgbClr val="000000"/>
              </a:buClr>
              <a:buSzPts val="1800"/>
              <a:buFont typeface="Palatino Linotype"/>
              <a:buChar char="-"/>
            </a:pPr>
            <a:r>
              <a:rPr lang="en" sz="1800">
                <a:solidFill>
                  <a:schemeClr val="dk1"/>
                </a:solidFill>
                <a:latin typeface="Palatino Linotype"/>
                <a:ea typeface="Palatino Linotype"/>
                <a:cs typeface="Palatino Linotype"/>
                <a:sym typeface="Palatino Linotype"/>
              </a:rPr>
              <a:t>Assumptions made about shared technical knowledge</a:t>
            </a:r>
            <a:endParaRPr sz="1800">
              <a:solidFill>
                <a:schemeClr val="dk1"/>
              </a:solidFill>
              <a:latin typeface="Palatino Linotype"/>
              <a:ea typeface="Palatino Linotype"/>
              <a:cs typeface="Palatino Linotype"/>
              <a:sym typeface="Palatino Linotype"/>
            </a:endParaRPr>
          </a:p>
          <a:p>
            <a:pPr indent="-342900" lvl="0" marL="457200" rtl="0" algn="l">
              <a:lnSpc>
                <a:spcPct val="150000"/>
              </a:lnSpc>
              <a:spcBef>
                <a:spcPts val="0"/>
              </a:spcBef>
              <a:spcAft>
                <a:spcPts val="0"/>
              </a:spcAft>
              <a:buClr>
                <a:srgbClr val="000000"/>
              </a:buClr>
              <a:buSzPts val="1800"/>
              <a:buFont typeface="Palatino Linotype"/>
              <a:buChar char="-"/>
            </a:pPr>
            <a:r>
              <a:rPr lang="en" sz="1800">
                <a:solidFill>
                  <a:schemeClr val="dk1"/>
                </a:solidFill>
                <a:latin typeface="Palatino Linotype"/>
                <a:ea typeface="Palatino Linotype"/>
                <a:cs typeface="Palatino Linotype"/>
                <a:sym typeface="Palatino Linotype"/>
              </a:rPr>
              <a:t>Communication interruptions with client</a:t>
            </a:r>
            <a:endParaRPr sz="1800">
              <a:solidFill>
                <a:schemeClr val="dk1"/>
              </a:solidFill>
              <a:latin typeface="Palatino Linotype"/>
              <a:ea typeface="Palatino Linotype"/>
              <a:cs typeface="Palatino Linotype"/>
              <a:sym typeface="Palatino Linotype"/>
            </a:endParaRPr>
          </a:p>
          <a:p>
            <a:pPr indent="-342900" lvl="0" marL="457200" rtl="0" algn="l">
              <a:lnSpc>
                <a:spcPct val="150000"/>
              </a:lnSpc>
              <a:spcBef>
                <a:spcPts val="0"/>
              </a:spcBef>
              <a:spcAft>
                <a:spcPts val="0"/>
              </a:spcAft>
              <a:buClr>
                <a:schemeClr val="dk1"/>
              </a:buClr>
              <a:buSzPts val="1800"/>
              <a:buFont typeface="Palatino Linotype"/>
              <a:buChar char="-"/>
            </a:pPr>
            <a:r>
              <a:rPr lang="en" sz="1800">
                <a:solidFill>
                  <a:schemeClr val="dk1"/>
                </a:solidFill>
                <a:latin typeface="Palatino Linotype"/>
                <a:ea typeface="Palatino Linotype"/>
                <a:cs typeface="Palatino Linotype"/>
                <a:sym typeface="Palatino Linotype"/>
              </a:rPr>
              <a:t>Service Account Integration</a:t>
            </a:r>
            <a:endParaRPr sz="1800">
              <a:solidFill>
                <a:schemeClr val="dk1"/>
              </a:solidFill>
              <a:latin typeface="Palatino Linotype"/>
              <a:ea typeface="Palatino Linotype"/>
              <a:cs typeface="Palatino Linotype"/>
              <a:sym typeface="Palatino Linotype"/>
            </a:endParaRPr>
          </a:p>
        </p:txBody>
      </p:sp>
      <p:pic>
        <p:nvPicPr>
          <p:cNvPr id="255" name="Google Shape;255;p33"/>
          <p:cNvPicPr preferRelativeResize="0"/>
          <p:nvPr/>
        </p:nvPicPr>
        <p:blipFill>
          <a:blip r:embed="rId4">
            <a:alphaModFix/>
          </a:blip>
          <a:stretch>
            <a:fillRect/>
          </a:stretch>
        </p:blipFill>
        <p:spPr>
          <a:xfrm>
            <a:off x="7453550" y="0"/>
            <a:ext cx="1672850" cy="1678280"/>
          </a:xfrm>
          <a:prstGeom prst="rect">
            <a:avLst/>
          </a:prstGeom>
          <a:noFill/>
          <a:ln>
            <a:noFill/>
          </a:ln>
        </p:spPr>
      </p:pic>
      <p:pic>
        <p:nvPicPr>
          <p:cNvPr id="256" name="Google Shape;256;p33"/>
          <p:cNvPicPr preferRelativeResize="0"/>
          <p:nvPr/>
        </p:nvPicPr>
        <p:blipFill>
          <a:blip r:embed="rId5">
            <a:alphaModFix/>
          </a:blip>
          <a:stretch>
            <a:fillRect/>
          </a:stretch>
        </p:blipFill>
        <p:spPr>
          <a:xfrm>
            <a:off x="6254200" y="2841375"/>
            <a:ext cx="2889800" cy="1733876"/>
          </a:xfrm>
          <a:prstGeom prst="rect">
            <a:avLst/>
          </a:prstGeom>
          <a:noFill/>
          <a:ln>
            <a:noFill/>
          </a:ln>
        </p:spPr>
      </p:pic>
      <p:pic>
        <p:nvPicPr>
          <p:cNvPr id="257" name="Google Shape;257;p33"/>
          <p:cNvPicPr preferRelativeResize="0"/>
          <p:nvPr/>
        </p:nvPicPr>
        <p:blipFill>
          <a:blip r:embed="rId6">
            <a:alphaModFix/>
          </a:blip>
          <a:stretch>
            <a:fillRect/>
          </a:stretch>
        </p:blipFill>
        <p:spPr>
          <a:xfrm>
            <a:off x="3533649" y="3703423"/>
            <a:ext cx="1322675" cy="1427174"/>
          </a:xfrm>
          <a:prstGeom prst="rect">
            <a:avLst/>
          </a:prstGeom>
          <a:noFill/>
          <a:ln>
            <a:noFill/>
          </a:ln>
        </p:spPr>
      </p:pic>
      <p:pic>
        <p:nvPicPr>
          <p:cNvPr id="258" name="Google Shape;258;p33"/>
          <p:cNvPicPr preferRelativeResize="0"/>
          <p:nvPr/>
        </p:nvPicPr>
        <p:blipFill>
          <a:blip r:embed="rId7">
            <a:alphaModFix/>
          </a:blip>
          <a:stretch>
            <a:fillRect/>
          </a:stretch>
        </p:blipFill>
        <p:spPr>
          <a:xfrm>
            <a:off x="559263" y="3755674"/>
            <a:ext cx="1322674" cy="1322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type="title"/>
          </p:nvPr>
        </p:nvSpPr>
        <p:spPr>
          <a:xfrm>
            <a:off x="1163650" y="704100"/>
            <a:ext cx="76440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IT Solution</a:t>
            </a:r>
            <a:endParaRPr b="1" sz="2200"/>
          </a:p>
          <a:p>
            <a:pPr indent="0" lvl="0" marL="0" rtl="0" algn="l">
              <a:spcBef>
                <a:spcPts val="0"/>
              </a:spcBef>
              <a:spcAft>
                <a:spcPts val="0"/>
              </a:spcAft>
              <a:buNone/>
            </a:pPr>
            <a:r>
              <a:rPr b="1" lang="en" sz="2200"/>
              <a:t>Auditing Active Directory for CMMC Level 3</a:t>
            </a:r>
            <a:endParaRPr b="1" sz="2200"/>
          </a:p>
        </p:txBody>
      </p:sp>
      <p:sp>
        <p:nvSpPr>
          <p:cNvPr id="264" name="Google Shape;264;p34"/>
          <p:cNvSpPr txBox="1"/>
          <p:nvPr>
            <p:ph idx="1" type="body"/>
          </p:nvPr>
        </p:nvSpPr>
        <p:spPr>
          <a:xfrm>
            <a:off x="1289775" y="1569825"/>
            <a:ext cx="78543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Main Objective:</a:t>
            </a:r>
            <a:r>
              <a:rPr lang="en"/>
              <a:t> Create a tool that can audit AD servers to ensure </a:t>
            </a:r>
            <a:r>
              <a:rPr b="1" lang="en">
                <a:solidFill>
                  <a:srgbClr val="38761D"/>
                </a:solidFill>
              </a:rPr>
              <a:t>CMMC Level 3 Compliance.</a:t>
            </a:r>
            <a:endParaRPr b="1">
              <a:solidFill>
                <a:srgbClr val="38761D"/>
              </a:solidFill>
            </a:endParaRPr>
          </a:p>
          <a:p>
            <a:pPr indent="0" lvl="0" marL="0" rtl="0" algn="l">
              <a:spcBef>
                <a:spcPts val="0"/>
              </a:spcBef>
              <a:spcAft>
                <a:spcPts val="0"/>
              </a:spcAft>
              <a:buNone/>
            </a:pPr>
            <a:r>
              <a:t/>
            </a:r>
            <a:endParaRPr b="1">
              <a:solidFill>
                <a:srgbClr val="38761D"/>
              </a:solidFill>
            </a:endParaRPr>
          </a:p>
          <a:p>
            <a:pPr indent="-311150" lvl="0" marL="457200" rtl="0" algn="l">
              <a:spcBef>
                <a:spcPts val="0"/>
              </a:spcBef>
              <a:spcAft>
                <a:spcPts val="0"/>
              </a:spcAft>
              <a:buClr>
                <a:srgbClr val="38761D"/>
              </a:buClr>
              <a:buSzPts val="1300"/>
              <a:buChar char="●"/>
            </a:pPr>
            <a:r>
              <a:rPr b="1" lang="en">
                <a:solidFill>
                  <a:srgbClr val="38761D"/>
                </a:solidFill>
              </a:rPr>
              <a:t>Must be open source and not rely on proprietary software</a:t>
            </a:r>
            <a:endParaRPr b="1">
              <a:solidFill>
                <a:srgbClr val="38761D"/>
              </a:solidFill>
            </a:endParaRPr>
          </a:p>
          <a:p>
            <a:pPr indent="-311150" lvl="0" marL="457200" rtl="0" algn="l">
              <a:spcBef>
                <a:spcPts val="0"/>
              </a:spcBef>
              <a:spcAft>
                <a:spcPts val="0"/>
              </a:spcAft>
              <a:buClr>
                <a:srgbClr val="38761D"/>
              </a:buClr>
              <a:buSzPts val="1300"/>
              <a:buChar char="●"/>
            </a:pPr>
            <a:r>
              <a:rPr b="1" lang="en">
                <a:solidFill>
                  <a:srgbClr val="38761D"/>
                </a:solidFill>
              </a:rPr>
              <a:t>Must be automatable (Using Ansible, etc.)</a:t>
            </a:r>
            <a:endParaRPr b="1">
              <a:solidFill>
                <a:srgbClr val="38761D"/>
              </a:solidFill>
            </a:endParaRPr>
          </a:p>
          <a:p>
            <a:pPr indent="-311150" lvl="0" marL="457200" rtl="0" algn="l">
              <a:spcBef>
                <a:spcPts val="0"/>
              </a:spcBef>
              <a:spcAft>
                <a:spcPts val="0"/>
              </a:spcAft>
              <a:buClr>
                <a:srgbClr val="38761D"/>
              </a:buClr>
              <a:buSzPts val="1300"/>
              <a:buChar char="●"/>
            </a:pPr>
            <a:r>
              <a:rPr b="1" lang="en">
                <a:solidFill>
                  <a:srgbClr val="38761D"/>
                </a:solidFill>
              </a:rPr>
              <a:t>Must be reliable &amp; efficient</a:t>
            </a:r>
            <a:endParaRPr b="1">
              <a:solidFill>
                <a:srgbClr val="38761D"/>
              </a:solidFill>
            </a:endParaRPr>
          </a:p>
          <a:p>
            <a:pPr indent="-311150" lvl="0" marL="457200" rtl="0" algn="l">
              <a:spcBef>
                <a:spcPts val="0"/>
              </a:spcBef>
              <a:spcAft>
                <a:spcPts val="0"/>
              </a:spcAft>
              <a:buClr>
                <a:srgbClr val="38761D"/>
              </a:buClr>
              <a:buSzPts val="1300"/>
              <a:buChar char="●"/>
            </a:pPr>
            <a:r>
              <a:rPr b="1" lang="en">
                <a:solidFill>
                  <a:srgbClr val="38761D"/>
                </a:solidFill>
              </a:rPr>
              <a:t>Must be easily maintained</a:t>
            </a:r>
            <a:endParaRPr b="1">
              <a:solidFill>
                <a:srgbClr val="38761D"/>
              </a:solidFill>
            </a:endParaRPr>
          </a:p>
          <a:p>
            <a:pPr indent="-311150" lvl="0" marL="457200" rtl="0" algn="l">
              <a:spcBef>
                <a:spcPts val="0"/>
              </a:spcBef>
              <a:spcAft>
                <a:spcPts val="0"/>
              </a:spcAft>
              <a:buClr>
                <a:srgbClr val="38761D"/>
              </a:buClr>
              <a:buSzPts val="1300"/>
              <a:buChar char="●"/>
            </a:pPr>
            <a:r>
              <a:rPr b="1" lang="en">
                <a:solidFill>
                  <a:srgbClr val="38761D"/>
                </a:solidFill>
              </a:rPr>
              <a:t>Must be scalable &amp; expandable (Eventually for Level 4 &amp; 5)</a:t>
            </a:r>
            <a:endParaRPr b="1">
              <a:solidFill>
                <a:srgbClr val="38761D"/>
              </a:solidFill>
            </a:endParaRPr>
          </a:p>
          <a:p>
            <a:pPr indent="-311150" lvl="0" marL="457200" rtl="0" algn="l">
              <a:spcBef>
                <a:spcPts val="0"/>
              </a:spcBef>
              <a:spcAft>
                <a:spcPts val="0"/>
              </a:spcAft>
              <a:buClr>
                <a:srgbClr val="38761D"/>
              </a:buClr>
              <a:buSzPts val="1300"/>
              <a:buChar char="●"/>
            </a:pPr>
            <a:r>
              <a:rPr b="1" lang="en">
                <a:solidFill>
                  <a:srgbClr val="38761D"/>
                </a:solidFill>
              </a:rPr>
              <a:t>Must meet core functionality required by the client</a:t>
            </a:r>
            <a:endParaRPr b="1">
              <a:solidFill>
                <a:srgbClr val="38761D"/>
              </a:solidFill>
            </a:endParaRPr>
          </a:p>
        </p:txBody>
      </p:sp>
      <p:pic>
        <p:nvPicPr>
          <p:cNvPr id="265" name="Google Shape;265;p34"/>
          <p:cNvPicPr preferRelativeResize="0"/>
          <p:nvPr/>
        </p:nvPicPr>
        <p:blipFill>
          <a:blip r:embed="rId3">
            <a:alphaModFix/>
          </a:blip>
          <a:stretch>
            <a:fillRect/>
          </a:stretch>
        </p:blipFill>
        <p:spPr>
          <a:xfrm>
            <a:off x="3575038" y="3800150"/>
            <a:ext cx="1993926" cy="1330425"/>
          </a:xfrm>
          <a:prstGeom prst="rect">
            <a:avLst/>
          </a:prstGeom>
          <a:noFill/>
          <a:ln>
            <a:noFill/>
          </a:ln>
        </p:spPr>
      </p:pic>
      <p:sp>
        <p:nvSpPr>
          <p:cNvPr id="266" name="Google Shape;266;p34"/>
          <p:cNvSpPr txBox="1"/>
          <p:nvPr/>
        </p:nvSpPr>
        <p:spPr>
          <a:xfrm>
            <a:off x="6144000" y="4820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24242"/>
                </a:solidFill>
                <a:latin typeface="Nunito"/>
                <a:ea typeface="Nunito"/>
                <a:cs typeface="Nunito"/>
                <a:sym typeface="Nunito"/>
              </a:rPr>
              <a:t>Alpha Team 4   	  </a:t>
            </a:r>
            <a:r>
              <a:rPr b="1" lang="en" sz="900">
                <a:solidFill>
                  <a:srgbClr val="424242"/>
                </a:solidFill>
                <a:latin typeface="Nunito"/>
                <a:ea typeface="Nunito"/>
                <a:cs typeface="Nunito"/>
                <a:sym typeface="Nunito"/>
              </a:rPr>
              <a:t>04/28/21</a:t>
            </a:r>
            <a:r>
              <a:rPr b="1" lang="en" sz="900">
                <a:solidFill>
                  <a:srgbClr val="424242"/>
                </a:solidFill>
                <a:latin typeface="Nunito"/>
                <a:ea typeface="Nunito"/>
                <a:cs typeface="Nunito"/>
                <a:sym typeface="Nunito"/>
              </a:rPr>
              <a:t>        IT 493-004</a:t>
            </a:r>
            <a:r>
              <a:rPr lang="en" sz="900">
                <a:solidFill>
                  <a:srgbClr val="595959"/>
                </a:solidFill>
                <a:latin typeface="Nunito"/>
                <a:ea typeface="Nunito"/>
                <a:cs typeface="Nunito"/>
                <a:sym typeface="Nunito"/>
              </a:rPr>
              <a:t>  </a:t>
            </a:r>
            <a:endParaRPr/>
          </a:p>
          <a:p>
            <a:pPr indent="0" lvl="0" marL="0" rtl="0" algn="l">
              <a:spcBef>
                <a:spcPts val="0"/>
              </a:spcBef>
              <a:spcAft>
                <a:spcPts val="0"/>
              </a:spcAft>
              <a:buNone/>
            </a:pPr>
            <a:r>
              <a:t/>
            </a:r>
            <a:endParaRPr b="1" sz="900">
              <a:solidFill>
                <a:srgbClr val="424242"/>
              </a:solidFill>
              <a:latin typeface="Nunito"/>
              <a:ea typeface="Nunito"/>
              <a:cs typeface="Nunito"/>
              <a:sym typeface="Nunito"/>
            </a:endParaRPr>
          </a:p>
        </p:txBody>
      </p:sp>
      <p:sp>
        <p:nvSpPr>
          <p:cNvPr id="267" name="Google Shape;267;p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68" name="Google Shape;268;p34"/>
          <p:cNvSpPr txBox="1"/>
          <p:nvPr/>
        </p:nvSpPr>
        <p:spPr>
          <a:xfrm>
            <a:off x="614950" y="704100"/>
            <a:ext cx="5487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a:t>
            </a:fld>
            <a:endParaRPr>
              <a:solidFill>
                <a:srgbClr val="38761D"/>
              </a:solidFill>
            </a:endParaRPr>
          </a:p>
        </p:txBody>
      </p:sp>
      <p:pic>
        <p:nvPicPr>
          <p:cNvPr id="269" name="Google Shape;269;p34"/>
          <p:cNvPicPr preferRelativeResize="0"/>
          <p:nvPr/>
        </p:nvPicPr>
        <p:blipFill rotWithShape="1">
          <a:blip r:embed="rId4">
            <a:alphaModFix/>
          </a:blip>
          <a:srcRect b="0" l="25641" r="19650" t="8908"/>
          <a:stretch/>
        </p:blipFill>
        <p:spPr>
          <a:xfrm>
            <a:off x="7607744" y="-1"/>
            <a:ext cx="1392003" cy="1416975"/>
          </a:xfrm>
          <a:prstGeom prst="rect">
            <a:avLst/>
          </a:prstGeom>
          <a:noFill/>
          <a:ln>
            <a:noFill/>
          </a:ln>
        </p:spPr>
      </p:pic>
      <p:pic>
        <p:nvPicPr>
          <p:cNvPr id="270" name="Google Shape;270;p34"/>
          <p:cNvPicPr preferRelativeResize="0"/>
          <p:nvPr/>
        </p:nvPicPr>
        <p:blipFill rotWithShape="1">
          <a:blip r:embed="rId5">
            <a:alphaModFix/>
          </a:blip>
          <a:srcRect b="0" l="0" r="0" t="0"/>
          <a:stretch/>
        </p:blipFill>
        <p:spPr>
          <a:xfrm>
            <a:off x="5597328" y="72856"/>
            <a:ext cx="1672856" cy="6592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